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345" r:id="rId4"/>
    <p:sldId id="257" r:id="rId5"/>
    <p:sldId id="262" r:id="rId7"/>
    <p:sldId id="263" r:id="rId8"/>
    <p:sldId id="299" r:id="rId9"/>
    <p:sldId id="300" r:id="rId10"/>
    <p:sldId id="336" r:id="rId11"/>
    <p:sldId id="337" r:id="rId12"/>
    <p:sldId id="338" r:id="rId13"/>
    <p:sldId id="339" r:id="rId14"/>
    <p:sldId id="340" r:id="rId15"/>
    <p:sldId id="341" r:id="rId16"/>
    <p:sldId id="342" r:id="rId17"/>
    <p:sldId id="343" r:id="rId18"/>
    <p:sldId id="344" r:id="rId19"/>
    <p:sldId id="346" r:id="rId20"/>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gs" Target="tags/tag220.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7695D80-81E5-4A27-8FB4-38592ED0CDB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1.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10.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9.xml"/><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image" Target="file:///C:\Users\1V994W2\PycharmProjects\PPT_Background_Generation/pic_temp/pic_half_down.png" TargetMode="External"/><Relationship Id="rId3" Type="http://schemas.openxmlformats.org/officeDocument/2006/relationships/image" Target="../media/image4.png"/><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2.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1.xml"/><Relationship Id="rId13" Type="http://schemas.openxmlformats.org/officeDocument/2006/relationships/tags" Target="../tags/tag28.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30.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9.xml"/><Relationship Id="rId15" Type="http://schemas.openxmlformats.org/officeDocument/2006/relationships/tags" Target="../tags/tag38.xml"/><Relationship Id="rId14" Type="http://schemas.openxmlformats.org/officeDocument/2006/relationships/tags" Target="../tags/tag37.xml"/><Relationship Id="rId13" Type="http://schemas.openxmlformats.org/officeDocument/2006/relationships/tags" Target="../tags/tag36.xml"/><Relationship Id="rId12" Type="http://schemas.openxmlformats.org/officeDocument/2006/relationships/tags" Target="../tags/tag35.xml"/><Relationship Id="rId11" Type="http://schemas.openxmlformats.org/officeDocument/2006/relationships/tags" Target="../tags/tag34.xml"/><Relationship Id="rId10" Type="http://schemas.openxmlformats.org/officeDocument/2006/relationships/tags" Target="../tags/tag33.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40.xml"/><Relationship Id="rId4" Type="http://schemas.openxmlformats.org/officeDocument/2006/relationships/image" Target="file:///C:\Users\1V994W2\Documents\Tencent%20Files\574576071\FileRecv\&#25340;&#35013;&#32032;&#26448;\&#31616;&#32422;&#28385;&#29256;-28\\19\subject_holdleft_72,108,173_0_staid_full_0.png" TargetMode="External"/><Relationship Id="rId3" Type="http://schemas.openxmlformats.org/officeDocument/2006/relationships/image" Target="../media/image5.png"/><Relationship Id="rId2" Type="http://schemas.openxmlformats.org/officeDocument/2006/relationships/tags" Target="../tags/tag39.xml"/><Relationship Id="rId11" Type="http://schemas.openxmlformats.org/officeDocument/2006/relationships/tags" Target="../tags/tag44.xml"/><Relationship Id="rId10" Type="http://schemas.openxmlformats.org/officeDocument/2006/relationships/tags" Target="../tags/tag43.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49.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48.xml"/><Relationship Id="rId13" Type="http://schemas.openxmlformats.org/officeDocument/2006/relationships/tags" Target="../tags/tag55.xml"/><Relationship Id="rId12" Type="http://schemas.openxmlformats.org/officeDocument/2006/relationships/tags" Target="../tags/tag54.xml"/><Relationship Id="rId11" Type="http://schemas.openxmlformats.org/officeDocument/2006/relationships/tags" Target="../tags/tag53.xml"/><Relationship Id="rId10" Type="http://schemas.openxmlformats.org/officeDocument/2006/relationships/tags" Target="../tags/tag5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59.xml"/><Relationship Id="rId8" Type="http://schemas.openxmlformats.org/officeDocument/2006/relationships/tags" Target="../tags/tag58.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57.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56.xml"/><Relationship Id="rId12" Type="http://schemas.openxmlformats.org/officeDocument/2006/relationships/tags" Target="../tags/tag62.xml"/><Relationship Id="rId11" Type="http://schemas.openxmlformats.org/officeDocument/2006/relationships/tags" Target="../tags/tag61.xml"/><Relationship Id="rId10" Type="http://schemas.openxmlformats.org/officeDocument/2006/relationships/tags" Target="../tags/tag60.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64.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63.xml"/><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6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76.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75.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8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82.xml"/><Relationship Id="rId2" Type="http://schemas.openxmlformats.org/officeDocument/2006/relationships/tags" Target="../tags/tag81.xml"/><Relationship Id="rId13" Type="http://schemas.openxmlformats.org/officeDocument/2006/relationships/tags" Target="../tags/tag88.xml"/><Relationship Id="rId12" Type="http://schemas.openxmlformats.org/officeDocument/2006/relationships/tags" Target="../tags/tag87.xml"/><Relationship Id="rId11" Type="http://schemas.openxmlformats.org/officeDocument/2006/relationships/tags" Target="../tags/tag86.xml"/><Relationship Id="rId10" Type="http://schemas.openxmlformats.org/officeDocument/2006/relationships/tags" Target="../tags/tag85.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0.xml"/><Relationship Id="rId2" Type="http://schemas.openxmlformats.org/officeDocument/2006/relationships/tags" Target="../tags/tag89.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9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8.xml"/><Relationship Id="rId2" Type="http://schemas.openxmlformats.org/officeDocument/2006/relationships/tags" Target="../tags/tag97.xml"/><Relationship Id="rId14" Type="http://schemas.openxmlformats.org/officeDocument/2006/relationships/tags" Target="../tags/tag105.xml"/><Relationship Id="rId13" Type="http://schemas.openxmlformats.org/officeDocument/2006/relationships/tags" Target="../tags/tag104.xml"/><Relationship Id="rId12" Type="http://schemas.openxmlformats.org/officeDocument/2006/relationships/tags" Target="../tags/tag10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09.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0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07.xml"/><Relationship Id="rId2" Type="http://schemas.openxmlformats.org/officeDocument/2006/relationships/tags" Target="../tags/tag106.xml"/><Relationship Id="rId14" Type="http://schemas.openxmlformats.org/officeDocument/2006/relationships/tags" Target="../tags/tag114.xml"/><Relationship Id="rId13" Type="http://schemas.openxmlformats.org/officeDocument/2006/relationships/tags" Target="../tags/tag113.xml"/><Relationship Id="rId12" Type="http://schemas.openxmlformats.org/officeDocument/2006/relationships/tags" Target="../tags/tag112.xml"/><Relationship Id="rId11" Type="http://schemas.openxmlformats.org/officeDocument/2006/relationships/tags" Target="../tags/tag111.xml"/><Relationship Id="rId10" Type="http://schemas.openxmlformats.org/officeDocument/2006/relationships/tags" Target="../tags/tag110.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17.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16.xml"/><Relationship Id="rId2" Type="http://schemas.openxmlformats.org/officeDocument/2006/relationships/tags" Target="../tags/tag115.xml"/><Relationship Id="rId16" Type="http://schemas.openxmlformats.org/officeDocument/2006/relationships/tags" Target="../tags/tag125.xml"/><Relationship Id="rId15" Type="http://schemas.openxmlformats.org/officeDocument/2006/relationships/tags" Target="../tags/tag124.xml"/><Relationship Id="rId14" Type="http://schemas.openxmlformats.org/officeDocument/2006/relationships/tags" Target="../tags/tag123.xml"/><Relationship Id="rId13" Type="http://schemas.openxmlformats.org/officeDocument/2006/relationships/tags" Target="../tags/tag122.xml"/><Relationship Id="rId12" Type="http://schemas.openxmlformats.org/officeDocument/2006/relationships/tags" Target="../tags/tag121.xml"/><Relationship Id="rId11" Type="http://schemas.openxmlformats.org/officeDocument/2006/relationships/tags" Target="../tags/tag120.xml"/><Relationship Id="rId10" Type="http://schemas.openxmlformats.org/officeDocument/2006/relationships/tags" Target="../tags/tag119.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28.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6.png"/><Relationship Id="rId3" Type="http://schemas.openxmlformats.org/officeDocument/2006/relationships/tags" Target="../tags/tag127.xml"/><Relationship Id="rId2" Type="http://schemas.openxmlformats.org/officeDocument/2006/relationships/tags" Target="../tags/tag126.xml"/><Relationship Id="rId13" Type="http://schemas.openxmlformats.org/officeDocument/2006/relationships/tags" Target="../tags/tag133.xml"/><Relationship Id="rId12" Type="http://schemas.openxmlformats.org/officeDocument/2006/relationships/tags" Target="../tags/tag132.xml"/><Relationship Id="rId11" Type="http://schemas.openxmlformats.org/officeDocument/2006/relationships/tags" Target="../tags/tag131.xml"/><Relationship Id="rId10" Type="http://schemas.openxmlformats.org/officeDocument/2006/relationships/tags" Target="../tags/tag130.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flipH="1">
            <a:off x="0" y="-99000"/>
            <a:ext cx="12192000" cy="6858000"/>
          </a:xfrm>
          <a:prstGeom prst="rect">
            <a:avLst/>
          </a:prstGeom>
        </p:spPr>
      </p:pic>
      <p:sp>
        <p:nvSpPr>
          <p:cNvPr id="16" name="日期占位符 15"/>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6" name="文本占位符 5"/>
          <p:cNvSpPr>
            <a:spLocks noGrp="1"/>
          </p:cNvSpPr>
          <p:nvPr>
            <p:ph type="body" sz="quarter" idx="16" hasCustomPrompt="1"/>
            <p:custDataLst>
              <p:tags r:id="rId8"/>
            </p:custDataLst>
          </p:nvPr>
        </p:nvSpPr>
        <p:spPr>
          <a:xfrm>
            <a:off x="6383655" y="4463072"/>
            <a:ext cx="1755775" cy="408940"/>
          </a:xfrm>
          <a:prstGeom prst="rect">
            <a:avLst/>
          </a:prstGeom>
        </p:spPr>
        <p:txBody>
          <a:bodyPr vert="horz" wrap="square" lIns="90170" tIns="46990" rIns="90170" bIns="46990" anchor="t" anchorCtr="0">
            <a:normAutofit/>
          </a:bodyPr>
          <a:lstStyle>
            <a:lvl1pPr marL="342900" marR="0" indent="-342900" algn="l" rtl="0" eaLnBrk="1" fontAlgn="auto">
              <a:lnSpc>
                <a:spcPct val="130000"/>
              </a:lnSpc>
              <a:spcBef>
                <a:spcPts val="0"/>
              </a:spcBef>
              <a:spcAft>
                <a:spcPts val="1000"/>
              </a:spcAft>
              <a:buClrTx/>
              <a:buSzPts val="1600"/>
              <a:buFont typeface="Arial" panose="020B0604020202020204" pitchFamily="34" charset="0"/>
              <a:buNone/>
              <a:defRPr sz="1600" b="0" spc="150">
                <a:solidFill>
                  <a:schemeClr val="tx1">
                    <a:lumMod val="85000"/>
                    <a:lumOff val="15000"/>
                  </a:schemeClr>
                </a:solidFill>
                <a:latin typeface="Arial" panose="020B0604020202020204" pitchFamily="34" charset="0"/>
                <a:ea typeface="微软雅黑" panose="020B0503020204020204" charset="-122"/>
              </a:defRPr>
            </a:lvl1pPr>
          </a:lstStyle>
          <a:p>
            <a:pPr marL="0" marR="0" lvl="0" indent="0" algn="r"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dirty="0"/>
              <a:t>编辑文本</a:t>
            </a:r>
            <a:endParaRPr lang="zh-CN" altLang="en-US" dirty="0"/>
          </a:p>
        </p:txBody>
      </p:sp>
      <p:sp>
        <p:nvSpPr>
          <p:cNvPr id="4" name="文本占位符 3"/>
          <p:cNvSpPr>
            <a:spLocks noGrp="1"/>
          </p:cNvSpPr>
          <p:nvPr>
            <p:ph type="body" sz="quarter" idx="15" hasCustomPrompt="1"/>
            <p:custDataLst>
              <p:tags r:id="rId9"/>
            </p:custDataLst>
          </p:nvPr>
        </p:nvSpPr>
        <p:spPr>
          <a:xfrm>
            <a:off x="6383655" y="4985042"/>
            <a:ext cx="1755775" cy="408940"/>
          </a:xfrm>
          <a:prstGeom prst="rect">
            <a:avLst/>
          </a:prstGeom>
        </p:spPr>
        <p:txBody>
          <a:bodyPr vert="horz" wrap="square" lIns="90170" tIns="46990" rIns="90170" bIns="46990" anchor="t" anchorCtr="0">
            <a:normAutofit/>
          </a:bodyPr>
          <a:lstStyle>
            <a:lvl1pPr marL="342900" marR="0" indent="-342900" algn="l" rtl="0" eaLnBrk="1" fontAlgn="auto">
              <a:lnSpc>
                <a:spcPct val="130000"/>
              </a:lnSpc>
              <a:spcBef>
                <a:spcPts val="0"/>
              </a:spcBef>
              <a:spcAft>
                <a:spcPts val="1000"/>
              </a:spcAft>
              <a:buClrTx/>
              <a:buSzPts val="1600"/>
              <a:buFont typeface="Arial" panose="020B0604020202020204" pitchFamily="34" charset="0"/>
              <a:buNone/>
              <a:defRPr sz="1600" b="0" spc="150">
                <a:solidFill>
                  <a:schemeClr val="tx1">
                    <a:lumMod val="85000"/>
                    <a:lumOff val="15000"/>
                  </a:schemeClr>
                </a:solidFill>
                <a:latin typeface="Arial" panose="020B0604020202020204" pitchFamily="34" charset="0"/>
                <a:ea typeface="微软雅黑" panose="020B0503020204020204" charset="-122"/>
              </a:defRPr>
            </a:lvl1pPr>
          </a:lstStyle>
          <a:p>
            <a:pPr marL="0" marR="0" lvl="0" indent="0" algn="r"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3" name="标题 2"/>
          <p:cNvSpPr>
            <a:spLocks noGrp="1"/>
          </p:cNvSpPr>
          <p:nvPr>
            <p:ph type="ctrTitle" idx="14" hasCustomPrompt="1"/>
            <p:custDataLst>
              <p:tags r:id="rId10"/>
            </p:custDataLst>
          </p:nvPr>
        </p:nvSpPr>
        <p:spPr>
          <a:xfrm>
            <a:off x="6384000" y="2315410"/>
            <a:ext cx="4825365" cy="970915"/>
          </a:xfrm>
        </p:spPr>
        <p:txBody>
          <a:bodyPr vert="horz" wrap="square" lIns="90170" tIns="46990" rIns="90170" bIns="0" anchor="b"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5400" b="0" spc="6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2" name="副标题 1"/>
          <p:cNvSpPr>
            <a:spLocks noGrp="1"/>
          </p:cNvSpPr>
          <p:nvPr>
            <p:ph type="subTitle" idx="13" hasCustomPrompt="1"/>
            <p:custDataLst>
              <p:tags r:id="rId11"/>
            </p:custDataLst>
          </p:nvPr>
        </p:nvSpPr>
        <p:spPr>
          <a:xfrm>
            <a:off x="6383655" y="3380740"/>
            <a:ext cx="4826000" cy="480060"/>
          </a:xfrm>
        </p:spPr>
        <p:txBody>
          <a:bodyPr vert="horz" wrap="square" lIns="90170" tIns="0" rIns="90170" bIns="46990" anchor="t" anchorCtr="0">
            <a:normAutofit/>
          </a:bodyPr>
          <a:lstStyle>
            <a:lvl1pPr marL="0" marR="0" indent="0" algn="l" defTabSz="914400" rtl="0" eaLnBrk="1" fontAlgn="auto" latinLnBrk="0" hangingPunct="1">
              <a:lnSpc>
                <a:spcPct val="100000"/>
              </a:lnSpc>
              <a:spcBef>
                <a:spcPts val="0"/>
              </a:spcBef>
              <a:spcAft>
                <a:spcPts val="0"/>
              </a:spcAft>
              <a:buClrTx/>
              <a:buSzPts val="2000"/>
              <a:buFont typeface="Arial" panose="020B0604020202020204" pitchFamily="34" charset="0"/>
              <a:buNone/>
              <a:defRPr sz="2000" b="0" spc="200">
                <a:solidFill>
                  <a:schemeClr val="tx1">
                    <a:lumMod val="85000"/>
                    <a:lumOff val="15000"/>
                  </a:schemeClr>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23607"/>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23607"/>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4064000" y="0"/>
            <a:ext cx="4064000" cy="1756317"/>
          </a:xfrm>
          <a:prstGeom prst="rect">
            <a:avLst/>
          </a:prstGeom>
        </p:spPr>
      </p:pic>
      <p:sp>
        <p:nvSpPr>
          <p:cNvPr id="4" name="日期占位符 3"/>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ctrTitle" idx="13" hasCustomPrompt="1"/>
            <p:custDataLst>
              <p:tags r:id="rId8"/>
            </p:custDataLst>
          </p:nvPr>
        </p:nvSpPr>
        <p:spPr>
          <a:xfrm>
            <a:off x="3629977" y="2610167"/>
            <a:ext cx="4932045" cy="1637665"/>
          </a:xfrm>
        </p:spPr>
        <p:txBody>
          <a:bodyPr vert="horz" wrap="square" lIns="90170" tIns="46990" rIns="90170" bIns="46990" anchor="ctr" anchorCtr="0">
            <a:normAutofit/>
          </a:bodyPr>
          <a:lstStyle>
            <a:lvl1pPr marL="0" marR="0" indent="0" algn="dist" defTabSz="914400" rtl="0" eaLnBrk="1" fontAlgn="auto" latinLnBrk="0" hangingPunct="1">
              <a:lnSpc>
                <a:spcPct val="100000"/>
              </a:lnSpc>
              <a:spcBef>
                <a:spcPct val="0"/>
              </a:spcBef>
              <a:spcAft>
                <a:spcPts val="0"/>
              </a:spcAft>
              <a:buClrTx/>
              <a:buSzPts val="8000"/>
              <a:buFont typeface="Arial" panose="020B0604020202020204" pitchFamily="34" charset="0"/>
              <a:buNone/>
              <a:defRPr sz="8000" b="0" spc="8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23607"/>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23607"/>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23607"/>
          </a:xfrm>
          <a:prstGeom prst="rect">
            <a:avLst/>
          </a:prstGeom>
        </p:spPr>
      </p:pic>
      <p:pic>
        <p:nvPicPr>
          <p:cNvPr id="10" name="图片 9"/>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23607"/>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5"/>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rot="10800000" flipH="1">
            <a:off x="7498080" y="1532178"/>
            <a:ext cx="4389120" cy="3793645"/>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0" y="6234393"/>
            <a:ext cx="720090" cy="623607"/>
          </a:xfrm>
          <a:prstGeom prst="rect">
            <a:avLst/>
          </a:prstGeom>
        </p:spPr>
      </p:pic>
      <p:sp>
        <p:nvSpPr>
          <p:cNvPr id="2" name="标题 1"/>
          <p:cNvSpPr>
            <a:spLocks noGrp="1"/>
          </p:cNvSpPr>
          <p:nvPr>
            <p:ph type="title"/>
            <p:custDataLst>
              <p:tags r:id="rId8"/>
            </p:custDataLst>
          </p:nvPr>
        </p:nvSpPr>
        <p:spPr>
          <a:xfrm>
            <a:off x="669882" y="443230"/>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9"/>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1"/>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23607"/>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23607"/>
          </a:xfrm>
          <a:prstGeom prst="rect">
            <a:avLst/>
          </a:prstGeom>
        </p:spPr>
      </p:pic>
      <p:sp>
        <p:nvSpPr>
          <p:cNvPr id="2" name="标题 1"/>
          <p:cNvSpPr>
            <a:spLocks noGrp="1"/>
          </p:cNvSpPr>
          <p:nvPr>
            <p:ph type="title"/>
            <p:custDataLst>
              <p:tags r:id="rId8"/>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23607"/>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23607"/>
          </a:xfrm>
          <a:prstGeom prst="rect">
            <a:avLst/>
          </a:prstGeom>
        </p:spPr>
      </p:pic>
      <p:sp>
        <p:nvSpPr>
          <p:cNvPr id="2" name="竖排标题 1"/>
          <p:cNvSpPr>
            <a:spLocks noGrp="1"/>
          </p:cNvSpPr>
          <p:nvPr>
            <p:ph type="title" orient="vert"/>
            <p:custDataLst>
              <p:tags r:id="rId8"/>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23607"/>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23607"/>
          </a:xfrm>
          <a:prstGeom prst="rect">
            <a:avLst/>
          </a:prstGeom>
        </p:spPr>
      </p:pic>
      <p:sp>
        <p:nvSpPr>
          <p:cNvPr id="3" name="日期占位符 2"/>
          <p:cNvSpPr>
            <a:spLocks noGrp="1"/>
          </p:cNvSpPr>
          <p:nvPr>
            <p:ph type="dt" sz="half" idx="10"/>
            <p:custDataLst>
              <p:tags r:id="rId8"/>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日期占位符 2"/>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文本占位符 6"/>
          <p:cNvSpPr>
            <a:spLocks noGrp="1"/>
          </p:cNvSpPr>
          <p:nvPr>
            <p:ph type="body" idx="14" hasCustomPrompt="1"/>
            <p:custDataLst>
              <p:tags r:id="rId8"/>
            </p:custDataLst>
          </p:nvPr>
        </p:nvSpPr>
        <p:spPr>
          <a:xfrm>
            <a:off x="6609080" y="3608705"/>
            <a:ext cx="1921510" cy="483870"/>
          </a:xfrm>
        </p:spPr>
        <p:txBody>
          <a:bodyPr vert="horz" wrap="square" lIns="90170" tIns="46990" rIns="90170" bIns="46990" anchor="t" anchorCtr="0">
            <a:noAutofit/>
          </a:bodyPr>
          <a:lstStyle>
            <a:lvl1pPr marL="457200" marR="0" indent="-457200" algn="l" rtl="0" eaLnBrk="1" fontAlgn="auto">
              <a:lnSpc>
                <a:spcPct val="100000"/>
              </a:lnSpc>
              <a:spcBef>
                <a:spcPts val="0"/>
              </a:spcBef>
              <a:spcAft>
                <a:spcPts val="0"/>
              </a:spcAft>
              <a:buClrTx/>
              <a:buSzPts val="2000"/>
              <a:buFont typeface="Arial" panose="020B0604020202020204" pitchFamily="34" charset="0"/>
              <a:buNone/>
              <a:defRPr sz="2400" b="0" spc="300">
                <a:solidFill>
                  <a:schemeClr val="tx1">
                    <a:lumMod val="85000"/>
                    <a:lumOff val="15000"/>
                  </a:schemeClr>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00000"/>
              </a:lnSpc>
              <a:spcBef>
                <a:spcPts val="0"/>
              </a:spcBef>
              <a:spcAft>
                <a:spcPts val="0"/>
              </a:spcAft>
              <a:buClr>
                <a:schemeClr val="tx1">
                  <a:lumMod val="65000"/>
                  <a:lumOff val="35000"/>
                </a:schemeClr>
              </a:buClr>
              <a:buSzPts val="2000"/>
              <a:buFont typeface="Arial" panose="020B0604020202020204" pitchFamily="34" charset="0"/>
              <a:buNone/>
            </a:pPr>
            <a:r>
              <a:rPr lang="zh-CN" altLang="en-US"/>
              <a:t>编辑文本</a:t>
            </a:r>
            <a:endParaRPr lang="zh-CN" altLang="en-US"/>
          </a:p>
        </p:txBody>
      </p:sp>
      <p:sp>
        <p:nvSpPr>
          <p:cNvPr id="2" name="标题 1"/>
          <p:cNvSpPr>
            <a:spLocks noGrp="1"/>
          </p:cNvSpPr>
          <p:nvPr>
            <p:ph type="title" idx="13" hasCustomPrompt="1"/>
            <p:custDataLst>
              <p:tags r:id="rId9"/>
            </p:custDataLst>
          </p:nvPr>
        </p:nvSpPr>
        <p:spPr>
          <a:xfrm>
            <a:off x="6609298" y="2301157"/>
            <a:ext cx="4572036" cy="1172210"/>
          </a:xfrm>
        </p:spPr>
        <p:txBody>
          <a:bodyPr vert="horz" wrap="square" lIns="90170" tIns="46990" rIns="90170" bIns="0" anchor="b"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6600" b="0" spc="7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23607"/>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23607"/>
          </a:xfrm>
          <a:prstGeom prst="rect">
            <a:avLst/>
          </a:prstGeom>
        </p:spPr>
      </p:pic>
      <p:sp>
        <p:nvSpPr>
          <p:cNvPr id="2" name="标题 1"/>
          <p:cNvSpPr>
            <a:spLocks noGrp="1"/>
          </p:cNvSpPr>
          <p:nvPr>
            <p:ph type="title"/>
            <p:custDataLst>
              <p:tags r:id="rId8"/>
            </p:custDataLst>
          </p:nvPr>
        </p:nvSpPr>
        <p:spPr>
          <a:xfrm>
            <a:off x="669882" y="443230"/>
            <a:ext cx="10852237"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92075" y="303809"/>
            <a:ext cx="11607851"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9" name="图片 8"/>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23607"/>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23607"/>
          </a:xfrm>
          <a:prstGeom prst="rect">
            <a:avLst/>
          </a:prstGeom>
        </p:spPr>
      </p:pic>
      <p:sp>
        <p:nvSpPr>
          <p:cNvPr id="2" name="标题 1"/>
          <p:cNvSpPr>
            <a:spLocks noGrp="1"/>
          </p:cNvSpPr>
          <p:nvPr>
            <p:ph type="title" hasCustomPrompt="1"/>
            <p:custDataLst>
              <p:tags r:id="rId9"/>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482460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8" name="图片 7"/>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1471910" y="0"/>
            <a:ext cx="720090" cy="623607"/>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23607"/>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23607"/>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12192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23607"/>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23607"/>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2" name="图片 11"/>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1471910" y="6234393"/>
            <a:ext cx="720090" cy="623607"/>
          </a:xfrm>
          <a:prstGeom prst="rect">
            <a:avLst/>
          </a:prstGeom>
        </p:spPr>
      </p:pic>
      <p:pic>
        <p:nvPicPr>
          <p:cNvPr id="10" name="图片 9"/>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6234393"/>
            <a:ext cx="720090" cy="623607"/>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3691"/>
            <a:ext cx="12192000"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9" name="图片 8"/>
          <p:cNvPicPr/>
          <p:nvPr userDrawn="1">
            <p:custDataLst>
              <p:tags r:id="rId3"/>
            </p:custDataLst>
          </p:nvPr>
        </p:nvPicPr>
        <p:blipFill>
          <a:blip r:embed="rId4" r:link="rId5">
            <a:extLst>
              <a:ext uri="{28A0092B-C50C-407E-A947-70E740481C1C}">
                <a14:useLocalDpi xmlns:a14="http://schemas.microsoft.com/office/drawing/2010/main" val="0"/>
              </a:ext>
            </a:extLst>
          </a:blip>
          <a:stretch>
            <a:fillRect/>
          </a:stretch>
        </p:blipFill>
        <p:spPr>
          <a:xfrm>
            <a:off x="10571797" y="5454883"/>
            <a:ext cx="1620202" cy="1403117"/>
          </a:xfrm>
          <a:prstGeom prst="rect">
            <a:avLst/>
          </a:prstGeom>
        </p:spPr>
      </p:pic>
      <p:pic>
        <p:nvPicPr>
          <p:cNvPr id="8" name="图片 7"/>
          <p:cNvPicPr/>
          <p:nvPr userDrawn="1">
            <p:custDataLst>
              <p:tags r:id="rId6"/>
            </p:custDataLst>
          </p:nvPr>
        </p:nvPicPr>
        <p:blipFill>
          <a:blip r:embed="rId7" r:link="rId8">
            <a:extLst>
              <a:ext uri="{28A0092B-C50C-407E-A947-70E740481C1C}">
                <a14:useLocalDpi xmlns:a14="http://schemas.microsoft.com/office/drawing/2010/main" val="0"/>
              </a:ext>
            </a:extLst>
          </a:blip>
          <a:stretch>
            <a:fillRect/>
          </a:stretch>
        </p:blipFill>
        <p:spPr>
          <a:xfrm>
            <a:off x="0" y="5454883"/>
            <a:ext cx="1620202" cy="1403117"/>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139.xml"/><Relationship Id="rId23" Type="http://schemas.openxmlformats.org/officeDocument/2006/relationships/tags" Target="../tags/tag138.xml"/><Relationship Id="rId22" Type="http://schemas.openxmlformats.org/officeDocument/2006/relationships/tags" Target="../tags/tag137.xml"/><Relationship Id="rId21" Type="http://schemas.openxmlformats.org/officeDocument/2006/relationships/tags" Target="../tags/tag136.xml"/><Relationship Id="rId20" Type="http://schemas.openxmlformats.org/officeDocument/2006/relationships/tags" Target="../tags/tag135.xml"/><Relationship Id="rId2" Type="http://schemas.openxmlformats.org/officeDocument/2006/relationships/slideLayout" Target="../slideLayouts/slideLayout13.xml"/><Relationship Id="rId19" Type="http://schemas.openxmlformats.org/officeDocument/2006/relationships/tags" Target="../tags/tag134.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10.xml.rels><?xml version="1.0" encoding="UTF-8" standalone="yes"?>
<Relationships xmlns="http://schemas.openxmlformats.org/package/2006/relationships"><Relationship Id="rId9" Type="http://schemas.openxmlformats.org/officeDocument/2006/relationships/tags" Target="../tags/tag19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9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8.png"/><Relationship Id="rId3" Type="http://schemas.openxmlformats.org/officeDocument/2006/relationships/tags" Target="../tags/tag189.xml"/><Relationship Id="rId2" Type="http://schemas.openxmlformats.org/officeDocument/2006/relationships/tags" Target="../tags/tag188.xml"/><Relationship Id="rId10" Type="http://schemas.openxmlformats.org/officeDocument/2006/relationships/slideLayout" Target="../slideLayouts/slideLayout18.xml"/><Relationship Id="rId1" Type="http://schemas.openxmlformats.org/officeDocument/2006/relationships/tags" Target="../tags/tag187.xml"/></Relationships>
</file>

<file path=ppt/slides/_rels/slide11.xml.rels><?xml version="1.0" encoding="UTF-8" standalone="yes"?>
<Relationships xmlns="http://schemas.openxmlformats.org/package/2006/relationships"><Relationship Id="rId9" Type="http://schemas.openxmlformats.org/officeDocument/2006/relationships/tags" Target="../tags/tag196.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95.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8.png"/><Relationship Id="rId3" Type="http://schemas.openxmlformats.org/officeDocument/2006/relationships/tags" Target="../tags/tag194.xml"/><Relationship Id="rId2" Type="http://schemas.openxmlformats.org/officeDocument/2006/relationships/tags" Target="../tags/tag193.xml"/><Relationship Id="rId10" Type="http://schemas.openxmlformats.org/officeDocument/2006/relationships/slideLayout" Target="../slideLayouts/slideLayout18.xml"/><Relationship Id="rId1" Type="http://schemas.openxmlformats.org/officeDocument/2006/relationships/tags" Target="../tags/tag192.xml"/></Relationships>
</file>

<file path=ppt/slides/_rels/slide12.xml.rels><?xml version="1.0" encoding="UTF-8" standalone="yes"?>
<Relationships xmlns="http://schemas.openxmlformats.org/package/2006/relationships"><Relationship Id="rId9" Type="http://schemas.openxmlformats.org/officeDocument/2006/relationships/tags" Target="../tags/tag20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20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8.png"/><Relationship Id="rId3" Type="http://schemas.openxmlformats.org/officeDocument/2006/relationships/tags" Target="../tags/tag199.xml"/><Relationship Id="rId2" Type="http://schemas.openxmlformats.org/officeDocument/2006/relationships/tags" Target="../tags/tag198.xml"/><Relationship Id="rId10" Type="http://schemas.openxmlformats.org/officeDocument/2006/relationships/slideLayout" Target="../slideLayouts/slideLayout18.xml"/><Relationship Id="rId1" Type="http://schemas.openxmlformats.org/officeDocument/2006/relationships/tags" Target="../tags/tag197.xml"/></Relationships>
</file>

<file path=ppt/slides/_rels/slide13.xml.rels><?xml version="1.0" encoding="UTF-8" standalone="yes"?>
<Relationships xmlns="http://schemas.openxmlformats.org/package/2006/relationships"><Relationship Id="rId9" Type="http://schemas.openxmlformats.org/officeDocument/2006/relationships/tags" Target="../tags/tag206.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205.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8.png"/><Relationship Id="rId3" Type="http://schemas.openxmlformats.org/officeDocument/2006/relationships/tags" Target="../tags/tag204.xml"/><Relationship Id="rId2" Type="http://schemas.openxmlformats.org/officeDocument/2006/relationships/tags" Target="../tags/tag203.xml"/><Relationship Id="rId10" Type="http://schemas.openxmlformats.org/officeDocument/2006/relationships/slideLayout" Target="../slideLayouts/slideLayout18.xml"/><Relationship Id="rId1" Type="http://schemas.openxmlformats.org/officeDocument/2006/relationships/tags" Target="../tags/tag202.xml"/></Relationships>
</file>

<file path=ppt/slides/_rels/slide14.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12.png"/><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09.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8.png"/><Relationship Id="rId2" Type="http://schemas.openxmlformats.org/officeDocument/2006/relationships/tags" Target="../tags/tag208.xml"/><Relationship Id="rId15" Type="http://schemas.openxmlformats.org/officeDocument/2006/relationships/slideLayout" Target="../slideLayouts/slideLayout18.xml"/><Relationship Id="rId14" Type="http://schemas.openxmlformats.org/officeDocument/2006/relationships/tags" Target="../tags/tag212.xml"/><Relationship Id="rId13" Type="http://schemas.openxmlformats.org/officeDocument/2006/relationships/image" Target="../media/image15.png"/><Relationship Id="rId12" Type="http://schemas.openxmlformats.org/officeDocument/2006/relationships/tags" Target="../tags/tag211.xml"/><Relationship Id="rId11" Type="http://schemas.openxmlformats.org/officeDocument/2006/relationships/tags" Target="../tags/tag210.xml"/><Relationship Id="rId10" Type="http://schemas.openxmlformats.org/officeDocument/2006/relationships/image" Target="../media/image14.png"/><Relationship Id="rId1" Type="http://schemas.openxmlformats.org/officeDocument/2006/relationships/tags" Target="../tags/tag207.xml"/></Relationships>
</file>

<file path=ppt/slides/_rels/slide15.xml.rels><?xml version="1.0" encoding="UTF-8" standalone="yes"?>
<Relationships xmlns="http://schemas.openxmlformats.org/package/2006/relationships"><Relationship Id="rId9" Type="http://schemas.openxmlformats.org/officeDocument/2006/relationships/tags" Target="../tags/tag216.xml"/><Relationship Id="rId8" Type="http://schemas.openxmlformats.org/officeDocument/2006/relationships/image" Target="../media/image13.png"/><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15.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8.png"/><Relationship Id="rId2" Type="http://schemas.openxmlformats.org/officeDocument/2006/relationships/tags" Target="../tags/tag214.xml"/><Relationship Id="rId14" Type="http://schemas.openxmlformats.org/officeDocument/2006/relationships/slideLayout" Target="../slideLayouts/slideLayout18.xml"/><Relationship Id="rId13" Type="http://schemas.openxmlformats.org/officeDocument/2006/relationships/tags" Target="../tags/tag217.xml"/><Relationship Id="rId12" Type="http://schemas.openxmlformats.org/officeDocument/2006/relationships/image" Target="../media/image18.jpeg"/><Relationship Id="rId11" Type="http://schemas.openxmlformats.org/officeDocument/2006/relationships/image" Target="../media/image17.png"/><Relationship Id="rId10" Type="http://schemas.openxmlformats.org/officeDocument/2006/relationships/image" Target="../media/image16.png"/><Relationship Id="rId1" Type="http://schemas.openxmlformats.org/officeDocument/2006/relationships/tags" Target="../tags/tag21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219.xml"/><Relationship Id="rId1" Type="http://schemas.openxmlformats.org/officeDocument/2006/relationships/tags" Target="../tags/tag218.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tags" Target="../tags/tag150.xml"/><Relationship Id="rId7" Type="http://schemas.openxmlformats.org/officeDocument/2006/relationships/tags" Target="../tags/tag149.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0" Type="http://schemas.openxmlformats.org/officeDocument/2006/relationships/notesSlide" Target="../notesSlides/notesSlide1.xml"/><Relationship Id="rId1" Type="http://schemas.openxmlformats.org/officeDocument/2006/relationships/tags" Target="../tags/tag143.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4.xml"/><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s>
</file>

<file path=ppt/slides/_rels/slide4.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158.xml"/><Relationship Id="rId7" Type="http://schemas.openxmlformats.org/officeDocument/2006/relationships/image" Target="file:///C:\Users\1V994W2\PycharmProjects\PPT_Background_Generation/pic_temp/0_pic_quater_left_up.png" TargetMode="External"/><Relationship Id="rId6" Type="http://schemas.openxmlformats.org/officeDocument/2006/relationships/image" Target="../media/image8.png"/><Relationship Id="rId5" Type="http://schemas.openxmlformats.org/officeDocument/2006/relationships/tags" Target="../tags/tag157.xml"/><Relationship Id="rId4" Type="http://schemas.openxmlformats.org/officeDocument/2006/relationships/image" Target="../media/image7.png"/><Relationship Id="rId3" Type="http://schemas.openxmlformats.org/officeDocument/2006/relationships/tags" Target="../tags/tag156.xml"/><Relationship Id="rId2" Type="http://schemas.openxmlformats.org/officeDocument/2006/relationships/tags" Target="../tags/tag155.xml"/><Relationship Id="rId12" Type="http://schemas.openxmlformats.org/officeDocument/2006/relationships/slideLayout" Target="../slideLayouts/slideLayout18.xml"/><Relationship Id="rId11" Type="http://schemas.openxmlformats.org/officeDocument/2006/relationships/tags" Target="../tags/tag159.xml"/><Relationship Id="rId10"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154.xml"/></Relationships>
</file>

<file path=ppt/slides/_rels/slide5.xml.rels><?xml version="1.0" encoding="UTF-8" standalone="yes"?>
<Relationships xmlns="http://schemas.openxmlformats.org/package/2006/relationships"><Relationship Id="rId9" Type="http://schemas.openxmlformats.org/officeDocument/2006/relationships/tags" Target="../tags/tag164.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6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8.png"/><Relationship Id="rId3" Type="http://schemas.openxmlformats.org/officeDocument/2006/relationships/tags" Target="../tags/tag162.xml"/><Relationship Id="rId2" Type="http://schemas.openxmlformats.org/officeDocument/2006/relationships/tags" Target="../tags/tag161.xml"/><Relationship Id="rId12" Type="http://schemas.openxmlformats.org/officeDocument/2006/relationships/slideLayout" Target="../slideLayouts/slideLayout18.xml"/><Relationship Id="rId11" Type="http://schemas.openxmlformats.org/officeDocument/2006/relationships/tags" Target="../tags/tag165.xml"/><Relationship Id="rId10" Type="http://schemas.openxmlformats.org/officeDocument/2006/relationships/image" Target="../media/image9.png"/><Relationship Id="rId1" Type="http://schemas.openxmlformats.org/officeDocument/2006/relationships/tags" Target="../tags/tag160.xml"/></Relationships>
</file>

<file path=ppt/slides/_rels/slide6.xml.rels><?xml version="1.0" encoding="UTF-8" standalone="yes"?>
<Relationships xmlns="http://schemas.openxmlformats.org/package/2006/relationships"><Relationship Id="rId9" Type="http://schemas.openxmlformats.org/officeDocument/2006/relationships/tags" Target="../tags/tag17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6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8.png"/><Relationship Id="rId3" Type="http://schemas.openxmlformats.org/officeDocument/2006/relationships/tags" Target="../tags/tag168.xml"/><Relationship Id="rId2" Type="http://schemas.openxmlformats.org/officeDocument/2006/relationships/tags" Target="../tags/tag167.xml"/><Relationship Id="rId12" Type="http://schemas.openxmlformats.org/officeDocument/2006/relationships/slideLayout" Target="../slideLayouts/slideLayout18.xml"/><Relationship Id="rId11" Type="http://schemas.openxmlformats.org/officeDocument/2006/relationships/tags" Target="../tags/tag171.xml"/><Relationship Id="rId10" Type="http://schemas.openxmlformats.org/officeDocument/2006/relationships/image" Target="../media/image10.png"/><Relationship Id="rId1" Type="http://schemas.openxmlformats.org/officeDocument/2006/relationships/tags" Target="../tags/tag166.xml"/></Relationships>
</file>

<file path=ppt/slides/_rels/slide7.xml.rels><?xml version="1.0" encoding="UTF-8" standalone="yes"?>
<Relationships xmlns="http://schemas.openxmlformats.org/package/2006/relationships"><Relationship Id="rId9" Type="http://schemas.openxmlformats.org/officeDocument/2006/relationships/tags" Target="../tags/tag176.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75.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8.png"/><Relationship Id="rId3" Type="http://schemas.openxmlformats.org/officeDocument/2006/relationships/tags" Target="../tags/tag174.xml"/><Relationship Id="rId2" Type="http://schemas.openxmlformats.org/officeDocument/2006/relationships/tags" Target="../tags/tag173.xml"/><Relationship Id="rId12" Type="http://schemas.openxmlformats.org/officeDocument/2006/relationships/slideLayout" Target="../slideLayouts/slideLayout18.xml"/><Relationship Id="rId11" Type="http://schemas.openxmlformats.org/officeDocument/2006/relationships/tags" Target="../tags/tag177.xml"/><Relationship Id="rId10" Type="http://schemas.openxmlformats.org/officeDocument/2006/relationships/image" Target="../media/image11.png"/><Relationship Id="rId1" Type="http://schemas.openxmlformats.org/officeDocument/2006/relationships/tags" Target="../tags/tag172.xml"/></Relationships>
</file>

<file path=ppt/slides/_rels/slide8.xml.rels><?xml version="1.0" encoding="UTF-8" standalone="yes"?>
<Relationships xmlns="http://schemas.openxmlformats.org/package/2006/relationships"><Relationship Id="rId9" Type="http://schemas.openxmlformats.org/officeDocument/2006/relationships/tags" Target="../tags/tag182.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8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8.png"/><Relationship Id="rId3" Type="http://schemas.openxmlformats.org/officeDocument/2006/relationships/tags" Target="../tags/tag180.xml"/><Relationship Id="rId2" Type="http://schemas.openxmlformats.org/officeDocument/2006/relationships/tags" Target="../tags/tag179.xml"/><Relationship Id="rId11" Type="http://schemas.openxmlformats.org/officeDocument/2006/relationships/slideLayout" Target="../slideLayouts/slideLayout18.xml"/><Relationship Id="rId10" Type="http://schemas.openxmlformats.org/officeDocument/2006/relationships/tags" Target="../tags/tag183.xml"/><Relationship Id="rId1" Type="http://schemas.openxmlformats.org/officeDocument/2006/relationships/tags" Target="../tags/tag178.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4.xml"/><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13"/>
            <p:custDataLst>
              <p:tags r:id="rId1"/>
            </p:custDataLst>
          </p:nvPr>
        </p:nvSpPr>
        <p:spPr/>
        <p:txBody>
          <a:bodyPr>
            <a:normAutofit fontScale="90000"/>
          </a:bodyPr>
          <a:lstStyle/>
          <a:p>
            <a:r>
              <a:rPr lang="zh-CN" altLang="zh-CN"/>
              <a:t>分级诊疗相关政策解读</a:t>
            </a:r>
            <a:endParaRPr lang="zh-CN" altLang="zh-CN"/>
          </a:p>
        </p:txBody>
      </p:sp>
      <p:sp>
        <p:nvSpPr>
          <p:cNvPr id="3" name="文本占位符 2"/>
          <p:cNvSpPr>
            <a:spLocks noGrp="1"/>
          </p:cNvSpPr>
          <p:nvPr>
            <p:ph type="body" idx="14"/>
            <p:custDataLst>
              <p:tags r:id="rId2"/>
            </p:custDataLst>
          </p:nvPr>
        </p:nvSpPr>
        <p:spPr>
          <a:xfrm>
            <a:off x="8054340" y="3608705"/>
            <a:ext cx="2698115" cy="483870"/>
          </a:xfrm>
        </p:spPr>
        <p:txBody>
          <a:bodyPr/>
          <a:lstStyle/>
          <a:p>
            <a:r>
              <a:rPr lang="en-US" altLang="zh-CN"/>
              <a:t>2023</a:t>
            </a:r>
            <a:r>
              <a:rPr lang="zh-CN" altLang="en-US"/>
              <a:t>年</a:t>
            </a:r>
            <a:r>
              <a:rPr lang="en-US" altLang="zh-CN"/>
              <a:t>6</a:t>
            </a:r>
            <a:r>
              <a:rPr lang="zh-CN" altLang="en-US"/>
              <a:t>月</a:t>
            </a:r>
            <a:r>
              <a:rPr lang="en-US" altLang="zh-CN"/>
              <a:t>15</a:t>
            </a:r>
            <a:r>
              <a:rPr lang="zh-CN" altLang="en-US"/>
              <a:t>日</a:t>
            </a:r>
            <a:endParaRPr lang="zh-CN" altLang="en-US"/>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txBox="1"/>
          <p:nvPr>
            <p:custDataLst>
              <p:tags r:id="rId1"/>
            </p:custDataLst>
          </p:nvPr>
        </p:nvSpPr>
        <p:spPr>
          <a:xfrm>
            <a:off x="608330" y="1490980"/>
            <a:ext cx="10970260" cy="4756150"/>
          </a:xfrm>
          <a:prstGeom prst="rect">
            <a:avLst/>
          </a:prstGeom>
        </p:spPr>
        <p:txBody>
          <a:bodyPr wrap="square">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000"/>
              </a:spcBef>
              <a:buNone/>
            </a:pPr>
            <a:r>
              <a:rPr lang="en-US" altLang="zh-CN" sz="2300" spc="0" dirty="0">
                <a:solidFill>
                  <a:schemeClr val="tx1">
                    <a:lumMod val="65000"/>
                    <a:lumOff val="35000"/>
                  </a:schemeClr>
                </a:solidFill>
                <a:cs typeface="微软雅黑" panose="020B0503020204020204" charset="-122"/>
                <a:sym typeface="Arial" panose="020B0604020202020204" pitchFamily="34" charset="0"/>
              </a:rPr>
              <a:t>    </a:t>
            </a:r>
            <a:r>
              <a:rPr lang="en-US" altLang="zh-CN" sz="2300" spc="0" dirty="0">
                <a:solidFill>
                  <a:srgbClr val="0070C0"/>
                </a:solidFill>
                <a:latin typeface="宋体" panose="02010600030101010101" pitchFamily="2" charset="-122"/>
                <a:ea typeface="宋体" panose="02010600030101010101" pitchFamily="2" charset="-122"/>
                <a:cs typeface="微软雅黑" panose="020B0503020204020204" charset="-122"/>
                <a:sym typeface="Arial" panose="020B0604020202020204" pitchFamily="34" charset="0"/>
              </a:rPr>
              <a:t>◆</a:t>
            </a:r>
            <a:r>
              <a:rPr lang="en-US" altLang="zh-CN" sz="2300" spc="0" dirty="0">
                <a:solidFill>
                  <a:schemeClr val="tx1">
                    <a:lumMod val="65000"/>
                    <a:lumOff val="35000"/>
                  </a:schemeClr>
                </a:solidFill>
                <a:cs typeface="微软雅黑" panose="020B0503020204020204" charset="-122"/>
                <a:sym typeface="Arial" panose="020B0604020202020204" pitchFamily="34" charset="0"/>
              </a:rPr>
              <a:t> </a:t>
            </a:r>
            <a:r>
              <a:rPr lang="zh-CN" altLang="en-US" sz="2300" spc="0" dirty="0">
                <a:cs typeface="微软雅黑" panose="020B0503020204020204" charset="-122"/>
                <a:sym typeface="Arial" panose="020B0604020202020204" pitchFamily="34" charset="0"/>
              </a:rPr>
              <a:t>异地长期居住人员，包括异地</a:t>
            </a:r>
            <a:r>
              <a:rPr lang="zh-CN" altLang="en-US" sz="2300" spc="0" dirty="0">
                <a:solidFill>
                  <a:srgbClr val="FF0000"/>
                </a:solidFill>
                <a:cs typeface="微软雅黑" panose="020B0503020204020204" charset="-122"/>
                <a:sym typeface="Arial" panose="020B0604020202020204" pitchFamily="34" charset="0"/>
              </a:rPr>
              <a:t>安置退休人员</a:t>
            </a:r>
            <a:r>
              <a:rPr lang="zh-CN" altLang="en-US" sz="2300" spc="0" dirty="0">
                <a:cs typeface="微软雅黑" panose="020B0503020204020204" charset="-122"/>
                <a:sym typeface="Arial" panose="020B0604020202020204" pitchFamily="34" charset="0"/>
              </a:rPr>
              <a:t>、</a:t>
            </a:r>
            <a:r>
              <a:rPr lang="zh-CN" altLang="en-US" sz="2300" spc="0" dirty="0">
                <a:solidFill>
                  <a:srgbClr val="FF0000"/>
                </a:solidFill>
                <a:cs typeface="微软雅黑" panose="020B0503020204020204" charset="-122"/>
                <a:sym typeface="Arial" panose="020B0604020202020204" pitchFamily="34" charset="0"/>
              </a:rPr>
              <a:t>异地长期居住人员</a:t>
            </a:r>
            <a:r>
              <a:rPr lang="zh-CN" altLang="en-US" sz="2300" spc="0" dirty="0">
                <a:cs typeface="微软雅黑" panose="020B0503020204020204" charset="-122"/>
                <a:sym typeface="Arial" panose="020B0604020202020204" pitchFamily="34" charset="0"/>
              </a:rPr>
              <a:t>、</a:t>
            </a:r>
            <a:r>
              <a:rPr lang="zh-CN" altLang="en-US" sz="2300" spc="0" dirty="0">
                <a:solidFill>
                  <a:srgbClr val="FF0000"/>
                </a:solidFill>
                <a:cs typeface="微软雅黑" panose="020B0503020204020204" charset="-122"/>
                <a:sym typeface="Arial" panose="020B0604020202020204" pitchFamily="34" charset="0"/>
              </a:rPr>
              <a:t>常驻异地工作人员</a:t>
            </a:r>
            <a:r>
              <a:rPr lang="zh-CN" altLang="en-US" sz="2300" spc="0" dirty="0">
                <a:cs typeface="微软雅黑" panose="020B0503020204020204" charset="-122"/>
                <a:sym typeface="Arial" panose="020B0604020202020204" pitchFamily="34" charset="0"/>
              </a:rPr>
              <a:t>等长期在参保地外工作、居住、生活的人员，可将工作或居住区域所在的设区市设置为异地定点。</a:t>
            </a:r>
            <a:endParaRPr lang="zh-CN" altLang="en-US" sz="2300" spc="0" dirty="0">
              <a:cs typeface="微软雅黑" panose="020B0503020204020204" charset="-122"/>
              <a:sym typeface="Arial" panose="020B0604020202020204" pitchFamily="34" charset="0"/>
            </a:endParaRPr>
          </a:p>
          <a:p>
            <a:pPr marL="0" indent="0">
              <a:lnSpc>
                <a:spcPct val="150000"/>
              </a:lnSpc>
              <a:spcBef>
                <a:spcPts val="1000"/>
              </a:spcBef>
              <a:buNone/>
            </a:pPr>
            <a:r>
              <a:rPr lang="en-US" altLang="zh-CN" sz="2300" spc="0" dirty="0">
                <a:cs typeface="微软雅黑" panose="020B0503020204020204" charset="-122"/>
                <a:sym typeface="Arial" panose="020B0604020202020204" pitchFamily="34" charset="0"/>
              </a:rPr>
              <a:t>    </a:t>
            </a:r>
            <a:r>
              <a:rPr lang="en-US" altLang="zh-CN" sz="2300" spc="0" dirty="0">
                <a:solidFill>
                  <a:srgbClr val="0070C0"/>
                </a:solidFill>
                <a:latin typeface="宋体" panose="02010600030101010101" pitchFamily="2" charset="-122"/>
                <a:ea typeface="宋体" panose="02010600030101010101" pitchFamily="2" charset="-122"/>
                <a:cs typeface="微软雅黑" panose="020B0503020204020204" charset="-122"/>
                <a:sym typeface="Arial" panose="020B0604020202020204" pitchFamily="34" charset="0"/>
              </a:rPr>
              <a:t>◆</a:t>
            </a:r>
            <a:r>
              <a:rPr lang="zh-CN" altLang="en-US" sz="2300" spc="0" dirty="0">
                <a:cs typeface="微软雅黑" panose="020B0503020204020204" charset="-122"/>
                <a:sym typeface="Arial" panose="020B0604020202020204" pitchFamily="34" charset="0"/>
              </a:rPr>
              <a:t>异地就医定点登记后长期有效，原则</a:t>
            </a:r>
            <a:r>
              <a:rPr lang="zh-CN" altLang="en-US" sz="2300" spc="0" dirty="0">
                <a:solidFill>
                  <a:srgbClr val="FF0000"/>
                </a:solidFill>
                <a:cs typeface="微软雅黑" panose="020B0503020204020204" charset="-122"/>
                <a:sym typeface="Arial" panose="020B0604020202020204" pitchFamily="34" charset="0"/>
              </a:rPr>
              <a:t>上3个月内不得申请变更</a:t>
            </a:r>
            <a:r>
              <a:rPr lang="zh-CN" altLang="en-US" sz="2300" spc="0" dirty="0">
                <a:cs typeface="微软雅黑" panose="020B0503020204020204" charset="-122"/>
                <a:sym typeface="Arial" panose="020B0604020202020204" pitchFamily="34" charset="0"/>
              </a:rPr>
              <a:t>。参保人员在登记地的定点医疗机构就医结算，</a:t>
            </a:r>
            <a:r>
              <a:rPr lang="zh-CN" altLang="en-US" sz="2300" spc="0" dirty="0">
                <a:solidFill>
                  <a:srgbClr val="FF0000"/>
                </a:solidFill>
                <a:cs typeface="微软雅黑" panose="020B0503020204020204" charset="-122"/>
                <a:sym typeface="Arial" panose="020B0604020202020204" pitchFamily="34" charset="0"/>
              </a:rPr>
              <a:t>执行参保地待遇政策及标准</a:t>
            </a:r>
            <a:r>
              <a:rPr lang="zh-CN" altLang="en-US" sz="2300" spc="0" dirty="0">
                <a:cs typeface="微软雅黑" panose="020B0503020204020204" charset="-122"/>
                <a:sym typeface="Arial" panose="020B0604020202020204" pitchFamily="34" charset="0"/>
              </a:rPr>
              <a:t>。</a:t>
            </a:r>
            <a:endParaRPr lang="zh-CN" altLang="en-US" sz="2300" spc="0" dirty="0">
              <a:cs typeface="微软雅黑" panose="020B0503020204020204" charset="-122"/>
              <a:sym typeface="Arial" panose="020B0604020202020204" pitchFamily="34" charset="0"/>
            </a:endParaRPr>
          </a:p>
          <a:p>
            <a:pPr marL="0" indent="0">
              <a:lnSpc>
                <a:spcPct val="150000"/>
              </a:lnSpc>
              <a:spcBef>
                <a:spcPts val="1000"/>
              </a:spcBef>
              <a:buNone/>
            </a:pPr>
            <a:r>
              <a:rPr lang="en-US" altLang="zh-CN" sz="2300" spc="0" dirty="0">
                <a:cs typeface="微软雅黑" panose="020B0503020204020204" charset="-122"/>
                <a:sym typeface="Arial" panose="020B0604020202020204" pitchFamily="34" charset="0"/>
              </a:rPr>
              <a:t>   </a:t>
            </a:r>
            <a:r>
              <a:rPr lang="en-US" altLang="zh-CN" sz="2300" spc="0" dirty="0">
                <a:solidFill>
                  <a:srgbClr val="0070C0"/>
                </a:solidFill>
                <a:latin typeface="宋体" panose="02010600030101010101" pitchFamily="2" charset="-122"/>
                <a:ea typeface="宋体" panose="02010600030101010101" pitchFamily="2" charset="-122"/>
                <a:cs typeface="微软雅黑" panose="020B0503020204020204" charset="-122"/>
                <a:sym typeface="Arial" panose="020B0604020202020204" pitchFamily="34" charset="0"/>
              </a:rPr>
              <a:t>◆</a:t>
            </a:r>
            <a:r>
              <a:rPr lang="en-US" altLang="zh-CN" sz="2300" spc="0" dirty="0">
                <a:cs typeface="微软雅黑" panose="020B0503020204020204" charset="-122"/>
                <a:sym typeface="Arial" panose="020B0604020202020204" pitchFamily="34" charset="0"/>
              </a:rPr>
              <a:t> </a:t>
            </a:r>
            <a:r>
              <a:rPr lang="zh-CN" altLang="en-US" sz="2300" spc="0" dirty="0">
                <a:cs typeface="微软雅黑" panose="020B0503020204020204" charset="-122"/>
                <a:sym typeface="Arial" panose="020B0604020202020204" pitchFamily="34" charset="0"/>
              </a:rPr>
              <a:t>异地长期居住人员在定点登记有效期内确需</a:t>
            </a:r>
            <a:r>
              <a:rPr lang="zh-CN" altLang="en-US" sz="2300" spc="0" dirty="0">
                <a:solidFill>
                  <a:srgbClr val="FF0000"/>
                </a:solidFill>
                <a:cs typeface="微软雅黑" panose="020B0503020204020204" charset="-122"/>
                <a:sym typeface="Arial" panose="020B0604020202020204" pitchFamily="34" charset="0"/>
              </a:rPr>
              <a:t>回参保地就医</a:t>
            </a:r>
            <a:r>
              <a:rPr lang="zh-CN" altLang="en-US" sz="2300" spc="0" dirty="0">
                <a:cs typeface="微软雅黑" panose="020B0503020204020204" charset="-122"/>
                <a:sym typeface="Arial" panose="020B0604020202020204" pitchFamily="34" charset="0"/>
              </a:rPr>
              <a:t>的，</a:t>
            </a:r>
            <a:r>
              <a:rPr lang="zh-CN" altLang="en-US" sz="2300" spc="0" dirty="0">
                <a:solidFill>
                  <a:srgbClr val="FF0000"/>
                </a:solidFill>
                <a:cs typeface="微软雅黑" panose="020B0503020204020204" charset="-122"/>
                <a:sym typeface="Arial" panose="020B0604020202020204" pitchFamily="34" charset="0"/>
              </a:rPr>
              <a:t>先行自付5%</a:t>
            </a:r>
            <a:r>
              <a:rPr lang="zh-CN" altLang="en-US" sz="2300" spc="0" dirty="0">
                <a:cs typeface="微软雅黑" panose="020B0503020204020204" charset="-122"/>
                <a:sym typeface="Arial" panose="020B0604020202020204" pitchFamily="34" charset="0"/>
              </a:rPr>
              <a:t>后再按规定报销；需要转其它地区就医的，按照规定办理转诊审批和就医备案，执行参保地转诊转院待遇政策及标准。</a:t>
            </a:r>
            <a:endParaRPr lang="zh-CN" altLang="en-US" sz="2300" spc="0" dirty="0">
              <a:cs typeface="微软雅黑" panose="020B0503020204020204" charset="-122"/>
              <a:sym typeface="Arial" panose="020B0604020202020204" pitchFamily="34" charset="0"/>
            </a:endParaRPr>
          </a:p>
        </p:txBody>
      </p:sp>
      <p:sp>
        <p:nvSpPr>
          <p:cNvPr id="3" name="文本框 2"/>
          <p:cNvSpPr txBox="1"/>
          <p:nvPr>
            <p:custDataLst>
              <p:tags r:id="rId2"/>
            </p:custDataLst>
          </p:nvPr>
        </p:nvSpPr>
        <p:spPr>
          <a:xfrm>
            <a:off x="608400" y="608400"/>
            <a:ext cx="10970823" cy="706755"/>
          </a:xfrm>
          <a:prstGeom prst="rect">
            <a:avLst/>
          </a:prstGeom>
        </p:spPr>
        <p:txBody>
          <a:bodyPr vert="horz" wrap="square" lIns="90170" tIns="46990" rIns="90170" bIns="4699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lang="zh-CN" altLang="en-US" dirty="0">
                <a:solidFill>
                  <a:schemeClr val="tx1">
                    <a:lumMod val="85000"/>
                    <a:lumOff val="15000"/>
                  </a:schemeClr>
                </a:solidFill>
                <a:uFillTx/>
                <a:latin typeface="Arial" panose="020B0604020202020204" pitchFamily="34" charset="0"/>
                <a:sym typeface="Arial" panose="020B0604020202020204" pitchFamily="34" charset="0"/>
              </a:rPr>
              <a:t>一、异地长期居住人员就医定点等级管理</a:t>
            </a:r>
            <a:endParaRPr lang="zh-CN" altLang="en-US" dirty="0">
              <a:solidFill>
                <a:schemeClr val="tx1">
                  <a:lumMod val="85000"/>
                  <a:lumOff val="15000"/>
                </a:schemeClr>
              </a:solidFill>
              <a:uFillTx/>
              <a:latin typeface="Arial" panose="020B0604020202020204" pitchFamily="34" charset="0"/>
              <a:sym typeface="Arial" panose="020B0604020202020204" pitchFamily="34" charset="0"/>
            </a:endParaRPr>
          </a:p>
        </p:txBody>
      </p:sp>
      <p:pic>
        <p:nvPicPr>
          <p:cNvPr id="10" name="图片 9"/>
          <p:cNvPicPr/>
          <p:nvPr>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23607"/>
          </a:xfrm>
          <a:prstGeom prst="rect">
            <a:avLst/>
          </a:prstGeom>
        </p:spPr>
      </p:pic>
      <p:pic>
        <p:nvPicPr>
          <p:cNvPr id="11" name="图片 10"/>
          <p:cNvPicPr/>
          <p:nvPr>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23607"/>
          </a:xfrm>
          <a:prstGeom prst="rect">
            <a:avLst/>
          </a:prstGeom>
        </p:spPr>
      </p:pic>
    </p:spTree>
    <p:custDataLst>
      <p:tags r:id="rId9"/>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txBox="1"/>
          <p:nvPr>
            <p:custDataLst>
              <p:tags r:id="rId1"/>
            </p:custDataLst>
          </p:nvPr>
        </p:nvSpPr>
        <p:spPr>
          <a:xfrm>
            <a:off x="608330" y="1490980"/>
            <a:ext cx="10970260" cy="4756150"/>
          </a:xfrm>
          <a:prstGeom prst="rect">
            <a:avLst/>
          </a:prstGeom>
        </p:spPr>
        <p:txBody>
          <a:bodyPr wrap="square">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000"/>
              </a:spcBef>
              <a:buNone/>
            </a:pPr>
            <a:r>
              <a:rPr lang="en-US" altLang="zh-CN" sz="2300" spc="0" dirty="0">
                <a:solidFill>
                  <a:schemeClr val="tx1">
                    <a:lumMod val="65000"/>
                    <a:lumOff val="35000"/>
                  </a:schemeClr>
                </a:solidFill>
                <a:cs typeface="微软雅黑" panose="020B0503020204020204" charset="-122"/>
                <a:sym typeface="Arial" panose="020B0604020202020204" pitchFamily="34" charset="0"/>
              </a:rPr>
              <a:t>   </a:t>
            </a:r>
            <a:r>
              <a:rPr lang="en-US" altLang="zh-CN" sz="2300" spc="0" dirty="0">
                <a:solidFill>
                  <a:srgbClr val="0070C0"/>
                </a:solidFill>
                <a:latin typeface="宋体" panose="02010600030101010101" pitchFamily="2" charset="-122"/>
                <a:ea typeface="宋体" panose="02010600030101010101" pitchFamily="2" charset="-122"/>
                <a:cs typeface="微软雅黑" panose="020B0503020204020204" charset="-122"/>
                <a:sym typeface="Arial" panose="020B0604020202020204" pitchFamily="34" charset="0"/>
              </a:rPr>
              <a:t>◆</a:t>
            </a:r>
            <a:r>
              <a:rPr lang="en-US" altLang="zh-CN" sz="2300" spc="0" dirty="0">
                <a:solidFill>
                  <a:schemeClr val="tx1">
                    <a:lumMod val="65000"/>
                    <a:lumOff val="35000"/>
                  </a:schemeClr>
                </a:solidFill>
                <a:cs typeface="微软雅黑" panose="020B0503020204020204" charset="-122"/>
                <a:sym typeface="Arial" panose="020B0604020202020204" pitchFamily="34" charset="0"/>
              </a:rPr>
              <a:t> 除异地长期居住定点登记人员外，其他临时外出就医人员需到市外就医住院的，应在</a:t>
            </a:r>
            <a:r>
              <a:rPr lang="en-US" altLang="zh-CN" sz="2300" spc="0" dirty="0">
                <a:solidFill>
                  <a:srgbClr val="FF0000"/>
                </a:solidFill>
                <a:cs typeface="微软雅黑" panose="020B0503020204020204" charset="-122"/>
                <a:sym typeface="Arial" panose="020B0604020202020204" pitchFamily="34" charset="0"/>
              </a:rPr>
              <a:t>统筹区内二级及以上</a:t>
            </a:r>
            <a:r>
              <a:rPr lang="en-US" altLang="zh-CN" sz="2300" spc="0" dirty="0">
                <a:solidFill>
                  <a:schemeClr val="tx1">
                    <a:lumMod val="65000"/>
                    <a:lumOff val="35000"/>
                  </a:schemeClr>
                </a:solidFill>
                <a:cs typeface="微软雅黑" panose="020B0503020204020204" charset="-122"/>
                <a:sym typeface="Arial" panose="020B0604020202020204" pitchFamily="34" charset="0"/>
              </a:rPr>
              <a:t>定点医疗机构办理转诊手续。</a:t>
            </a:r>
            <a:endParaRPr lang="en-US" altLang="zh-CN" sz="2300" spc="0" dirty="0">
              <a:solidFill>
                <a:schemeClr val="tx1">
                  <a:lumMod val="65000"/>
                  <a:lumOff val="35000"/>
                </a:schemeClr>
              </a:solidFill>
              <a:cs typeface="微软雅黑" panose="020B0503020204020204" charset="-122"/>
              <a:sym typeface="Arial" panose="020B0604020202020204" pitchFamily="34" charset="0"/>
            </a:endParaRPr>
          </a:p>
          <a:p>
            <a:pPr marL="0" indent="0">
              <a:lnSpc>
                <a:spcPct val="150000"/>
              </a:lnSpc>
              <a:spcBef>
                <a:spcPts val="1000"/>
              </a:spcBef>
              <a:buNone/>
            </a:pPr>
            <a:r>
              <a:rPr lang="en-US" altLang="zh-CN" sz="2300" spc="0" dirty="0">
                <a:solidFill>
                  <a:schemeClr val="tx1">
                    <a:lumMod val="65000"/>
                    <a:lumOff val="35000"/>
                  </a:schemeClr>
                </a:solidFill>
                <a:cs typeface="微软雅黑" panose="020B0503020204020204" charset="-122"/>
                <a:sym typeface="Arial" panose="020B0604020202020204" pitchFamily="34" charset="0"/>
              </a:rPr>
              <a:t>  </a:t>
            </a:r>
            <a:r>
              <a:rPr lang="en-US" altLang="zh-CN" sz="2300" spc="0" dirty="0">
                <a:solidFill>
                  <a:srgbClr val="0070C0"/>
                </a:solidFill>
                <a:latin typeface="宋体" panose="02010600030101010101" pitchFamily="2" charset="-122"/>
                <a:ea typeface="宋体" panose="02010600030101010101" pitchFamily="2" charset="-122"/>
                <a:cs typeface="微软雅黑" panose="020B0503020204020204" charset="-122"/>
                <a:sym typeface="Arial" panose="020B0604020202020204" pitchFamily="34" charset="0"/>
              </a:rPr>
              <a:t>◆</a:t>
            </a:r>
            <a:r>
              <a:rPr lang="en-US" altLang="zh-CN" sz="2300" spc="0" dirty="0">
                <a:solidFill>
                  <a:srgbClr val="0070C0"/>
                </a:solidFill>
                <a:cs typeface="微软雅黑" panose="020B0503020204020204" charset="-122"/>
                <a:sym typeface="Arial" panose="020B0604020202020204" pitchFamily="34" charset="0"/>
              </a:rPr>
              <a:t> </a:t>
            </a:r>
            <a:r>
              <a:rPr lang="en-US" altLang="zh-CN" sz="2300" spc="0" dirty="0">
                <a:solidFill>
                  <a:schemeClr val="tx1">
                    <a:lumMod val="65000"/>
                    <a:lumOff val="35000"/>
                  </a:schemeClr>
                </a:solidFill>
                <a:cs typeface="微软雅黑" panose="020B0503020204020204" charset="-122"/>
                <a:sym typeface="Arial" panose="020B0604020202020204" pitchFamily="34" charset="0"/>
              </a:rPr>
              <a:t> 市外就医人员办理转诊审批后，</a:t>
            </a:r>
            <a:r>
              <a:rPr lang="en-US" altLang="zh-CN" sz="2300" spc="0" dirty="0">
                <a:solidFill>
                  <a:srgbClr val="FF0000"/>
                </a:solidFill>
                <a:cs typeface="微软雅黑" panose="020B0503020204020204" charset="-122"/>
                <a:sym typeface="Arial" panose="020B0604020202020204" pitchFamily="34" charset="0"/>
              </a:rPr>
              <a:t>一年内</a:t>
            </a:r>
            <a:r>
              <a:rPr lang="en-US" altLang="zh-CN" sz="2300" spc="0" dirty="0">
                <a:solidFill>
                  <a:schemeClr val="tx1">
                    <a:lumMod val="65000"/>
                    <a:lumOff val="35000"/>
                  </a:schemeClr>
                </a:solidFill>
                <a:cs typeface="微软雅黑" panose="020B0503020204020204" charset="-122"/>
                <a:sym typeface="Arial" panose="020B0604020202020204" pitchFamily="34" charset="0"/>
              </a:rPr>
              <a:t>因</a:t>
            </a:r>
            <a:r>
              <a:rPr lang="en-US" altLang="zh-CN" sz="2300" spc="0" dirty="0">
                <a:solidFill>
                  <a:srgbClr val="FF0000"/>
                </a:solidFill>
                <a:cs typeface="微软雅黑" panose="020B0503020204020204" charset="-122"/>
                <a:sym typeface="Arial" panose="020B0604020202020204" pitchFamily="34" charset="0"/>
              </a:rPr>
              <a:t>同种疾病</a:t>
            </a:r>
            <a:r>
              <a:rPr lang="en-US" altLang="zh-CN" sz="2300" spc="0" dirty="0">
                <a:solidFill>
                  <a:schemeClr val="tx1">
                    <a:lumMod val="65000"/>
                    <a:lumOff val="35000"/>
                  </a:schemeClr>
                </a:solidFill>
                <a:cs typeface="微软雅黑" panose="020B0503020204020204" charset="-122"/>
                <a:sym typeface="Arial" panose="020B0604020202020204" pitchFamily="34" charset="0"/>
              </a:rPr>
              <a:t>需到</a:t>
            </a:r>
            <a:r>
              <a:rPr lang="en-US" altLang="zh-CN" sz="2300" spc="0" dirty="0">
                <a:solidFill>
                  <a:srgbClr val="FF0000"/>
                </a:solidFill>
                <a:cs typeface="微软雅黑" panose="020B0503020204020204" charset="-122"/>
                <a:sym typeface="Arial" panose="020B0604020202020204" pitchFamily="34" charset="0"/>
              </a:rPr>
              <a:t>同一医疗机构</a:t>
            </a:r>
            <a:r>
              <a:rPr lang="en-US" altLang="zh-CN" sz="2300" spc="0" dirty="0">
                <a:solidFill>
                  <a:schemeClr val="tx1">
                    <a:lumMod val="65000"/>
                    <a:lumOff val="35000"/>
                  </a:schemeClr>
                </a:solidFill>
                <a:cs typeface="微软雅黑" panose="020B0503020204020204" charset="-122"/>
                <a:sym typeface="Arial" panose="020B0604020202020204" pitchFamily="34" charset="0"/>
              </a:rPr>
              <a:t>进行多次后续治疗的，经</a:t>
            </a:r>
            <a:r>
              <a:rPr lang="en-US" altLang="zh-CN" sz="2300" spc="0" dirty="0">
                <a:solidFill>
                  <a:srgbClr val="FF0000"/>
                </a:solidFill>
                <a:cs typeface="微软雅黑" panose="020B0503020204020204" charset="-122"/>
                <a:sym typeface="Arial" panose="020B0604020202020204" pitchFamily="34" charset="0"/>
              </a:rPr>
              <a:t>原转诊医院确认</a:t>
            </a:r>
            <a:r>
              <a:rPr lang="en-US" altLang="zh-CN" sz="2300" spc="0" dirty="0">
                <a:solidFill>
                  <a:schemeClr val="tx1">
                    <a:lumMod val="65000"/>
                    <a:lumOff val="35000"/>
                  </a:schemeClr>
                </a:solidFill>
                <a:cs typeface="微软雅黑" panose="020B0503020204020204" charset="-122"/>
                <a:sym typeface="Arial" panose="020B0604020202020204" pitchFamily="34" charset="0"/>
              </a:rPr>
              <a:t>，每次就医前无需再次办理转诊审批。</a:t>
            </a:r>
            <a:endParaRPr lang="en-US" altLang="zh-CN" sz="2300" spc="0" dirty="0">
              <a:solidFill>
                <a:schemeClr val="tx1">
                  <a:lumMod val="65000"/>
                  <a:lumOff val="35000"/>
                </a:schemeClr>
              </a:solidFill>
              <a:cs typeface="微软雅黑" panose="020B0503020204020204" charset="-122"/>
              <a:sym typeface="Arial" panose="020B0604020202020204" pitchFamily="34" charset="0"/>
            </a:endParaRPr>
          </a:p>
          <a:p>
            <a:pPr marL="0" indent="0">
              <a:lnSpc>
                <a:spcPct val="150000"/>
              </a:lnSpc>
              <a:spcBef>
                <a:spcPts val="1000"/>
              </a:spcBef>
              <a:buNone/>
            </a:pPr>
            <a:r>
              <a:rPr lang="en-US" altLang="zh-CN" sz="2300" spc="0" dirty="0">
                <a:cs typeface="微软雅黑" panose="020B0503020204020204" charset="-122"/>
                <a:sym typeface="Arial" panose="020B0604020202020204" pitchFamily="34" charset="0"/>
              </a:rPr>
              <a:t>   </a:t>
            </a:r>
            <a:r>
              <a:rPr lang="en-US" altLang="zh-CN" sz="2300" spc="0" dirty="0">
                <a:solidFill>
                  <a:srgbClr val="0070C0"/>
                </a:solidFill>
                <a:latin typeface="宋体" panose="02010600030101010101" pitchFamily="2" charset="-122"/>
                <a:ea typeface="宋体" panose="02010600030101010101" pitchFamily="2" charset="-122"/>
                <a:cs typeface="微软雅黑" panose="020B0503020204020204" charset="-122"/>
                <a:sym typeface="Arial" panose="020B0604020202020204" pitchFamily="34" charset="0"/>
              </a:rPr>
              <a:t>◆</a:t>
            </a:r>
            <a:r>
              <a:rPr lang="en-US" altLang="zh-CN" sz="2300" spc="0" dirty="0">
                <a:cs typeface="微软雅黑" panose="020B0503020204020204" charset="-122"/>
                <a:sym typeface="Arial" panose="020B0604020202020204" pitchFamily="34" charset="0"/>
              </a:rPr>
              <a:t> </a:t>
            </a:r>
            <a:r>
              <a:rPr lang="zh-CN" altLang="en-US" sz="2300" spc="0" dirty="0">
                <a:cs typeface="微软雅黑" panose="020B0503020204020204" charset="-122"/>
                <a:sym typeface="Arial" panose="020B0604020202020204" pitchFamily="34" charset="0"/>
              </a:rPr>
              <a:t>异地就医直接结算，执行就医地规定的药品目录、诊疗目录、耗材目录，执行参保地规定的医保报销政策。</a:t>
            </a:r>
            <a:endParaRPr lang="zh-CN" altLang="en-US" sz="2300" spc="0" dirty="0">
              <a:cs typeface="微软雅黑" panose="020B0503020204020204" charset="-122"/>
              <a:sym typeface="Arial" panose="020B0604020202020204" pitchFamily="34" charset="0"/>
            </a:endParaRPr>
          </a:p>
          <a:p>
            <a:pPr marL="0" indent="0">
              <a:lnSpc>
                <a:spcPct val="150000"/>
              </a:lnSpc>
              <a:spcBef>
                <a:spcPts val="1000"/>
              </a:spcBef>
              <a:buNone/>
            </a:pPr>
            <a:r>
              <a:rPr lang="en-US" altLang="zh-CN" sz="2300" spc="0" dirty="0">
                <a:cs typeface="微软雅黑" panose="020B0503020204020204" charset="-122"/>
                <a:sym typeface="Arial" panose="020B0604020202020204" pitchFamily="34" charset="0"/>
              </a:rPr>
              <a:t>  </a:t>
            </a:r>
            <a:r>
              <a:rPr lang="en-US" altLang="zh-CN" sz="2300" spc="0" dirty="0">
                <a:solidFill>
                  <a:srgbClr val="0070C0"/>
                </a:solidFill>
                <a:cs typeface="微软雅黑" panose="020B0503020204020204" charset="-122"/>
                <a:sym typeface="Arial" panose="020B0604020202020204" pitchFamily="34" charset="0"/>
              </a:rPr>
              <a:t> </a:t>
            </a:r>
            <a:r>
              <a:rPr lang="en-US" altLang="zh-CN" sz="2300" spc="0" dirty="0">
                <a:solidFill>
                  <a:srgbClr val="0070C0"/>
                </a:solidFill>
                <a:latin typeface="宋体" panose="02010600030101010101" pitchFamily="2" charset="-122"/>
                <a:ea typeface="宋体" panose="02010600030101010101" pitchFamily="2" charset="-122"/>
                <a:cs typeface="微软雅黑" panose="020B0503020204020204" charset="-122"/>
                <a:sym typeface="Arial" panose="020B0604020202020204" pitchFamily="34" charset="0"/>
              </a:rPr>
              <a:t>◆</a:t>
            </a:r>
            <a:r>
              <a:rPr lang="en-US" altLang="zh-CN" sz="2300" spc="0" dirty="0">
                <a:cs typeface="微软雅黑" panose="020B0503020204020204" charset="-122"/>
                <a:sym typeface="Arial" panose="020B0604020202020204" pitchFamily="34" charset="0"/>
              </a:rPr>
              <a:t> </a:t>
            </a:r>
            <a:r>
              <a:rPr lang="zh-CN" altLang="en-US" sz="2300" spc="0" dirty="0">
                <a:cs typeface="微软雅黑" panose="020B0503020204020204" charset="-122"/>
                <a:sym typeface="Arial" panose="020B0604020202020204" pitchFamily="34" charset="0"/>
              </a:rPr>
              <a:t>支持离休干部等特殊人员在异地定点医疗机构就医直接结算。</a:t>
            </a:r>
            <a:endParaRPr lang="zh-CN" altLang="en-US" sz="2300" spc="0" dirty="0">
              <a:cs typeface="微软雅黑" panose="020B0503020204020204" charset="-122"/>
              <a:sym typeface="Arial" panose="020B0604020202020204" pitchFamily="34" charset="0"/>
            </a:endParaRPr>
          </a:p>
        </p:txBody>
      </p:sp>
      <p:sp>
        <p:nvSpPr>
          <p:cNvPr id="3" name="文本框 2"/>
          <p:cNvSpPr txBox="1"/>
          <p:nvPr>
            <p:custDataLst>
              <p:tags r:id="rId2"/>
            </p:custDataLst>
          </p:nvPr>
        </p:nvSpPr>
        <p:spPr>
          <a:xfrm>
            <a:off x="608400" y="608400"/>
            <a:ext cx="10970823" cy="706755"/>
          </a:xfrm>
          <a:prstGeom prst="rect">
            <a:avLst/>
          </a:prstGeom>
        </p:spPr>
        <p:txBody>
          <a:bodyPr vert="horz" wrap="square" lIns="90170" tIns="46990" rIns="90170" bIns="4699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lang="zh-CN" altLang="en-US" dirty="0">
                <a:solidFill>
                  <a:schemeClr val="tx1">
                    <a:lumMod val="85000"/>
                    <a:lumOff val="15000"/>
                  </a:schemeClr>
                </a:solidFill>
                <a:uFillTx/>
                <a:latin typeface="Arial" panose="020B0604020202020204" pitchFamily="34" charset="0"/>
                <a:sym typeface="Arial" panose="020B0604020202020204" pitchFamily="34" charset="0"/>
              </a:rPr>
              <a:t>二、市外就医转诊管理</a:t>
            </a:r>
            <a:endParaRPr lang="zh-CN" altLang="en-US" dirty="0">
              <a:solidFill>
                <a:schemeClr val="tx1">
                  <a:lumMod val="85000"/>
                  <a:lumOff val="15000"/>
                </a:schemeClr>
              </a:solidFill>
              <a:uFillTx/>
              <a:latin typeface="Arial" panose="020B0604020202020204" pitchFamily="34" charset="0"/>
              <a:sym typeface="Arial" panose="020B0604020202020204" pitchFamily="34" charset="0"/>
            </a:endParaRPr>
          </a:p>
        </p:txBody>
      </p:sp>
      <p:pic>
        <p:nvPicPr>
          <p:cNvPr id="10" name="图片 9"/>
          <p:cNvPicPr/>
          <p:nvPr>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23607"/>
          </a:xfrm>
          <a:prstGeom prst="rect">
            <a:avLst/>
          </a:prstGeom>
        </p:spPr>
      </p:pic>
      <p:pic>
        <p:nvPicPr>
          <p:cNvPr id="11" name="图片 10"/>
          <p:cNvPicPr/>
          <p:nvPr>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23607"/>
          </a:xfrm>
          <a:prstGeom prst="rect">
            <a:avLst/>
          </a:prstGeom>
        </p:spPr>
      </p:pic>
    </p:spTree>
    <p:custDataLst>
      <p:tags r:id="rId9"/>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txBox="1"/>
          <p:nvPr>
            <p:custDataLst>
              <p:tags r:id="rId1"/>
            </p:custDataLst>
          </p:nvPr>
        </p:nvSpPr>
        <p:spPr>
          <a:xfrm>
            <a:off x="608330" y="1490980"/>
            <a:ext cx="10970260" cy="4756150"/>
          </a:xfrm>
          <a:prstGeom prst="rect">
            <a:avLst/>
          </a:prstGeom>
        </p:spPr>
        <p:txBody>
          <a:bodyPr wrap="square">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1000"/>
              </a:spcBef>
              <a:buNone/>
            </a:pPr>
            <a:r>
              <a:rPr lang="en-US" altLang="zh-CN" sz="2300" spc="0" dirty="0">
                <a:solidFill>
                  <a:schemeClr val="tx1">
                    <a:lumMod val="65000"/>
                    <a:lumOff val="35000"/>
                  </a:schemeClr>
                </a:solidFill>
                <a:cs typeface="微软雅黑" panose="020B0503020204020204" charset="-122"/>
                <a:sym typeface="Arial" panose="020B0604020202020204" pitchFamily="34" charset="0"/>
              </a:rPr>
              <a:t>   </a:t>
            </a:r>
            <a:r>
              <a:rPr lang="en-US" altLang="zh-CN" sz="2300" spc="0" dirty="0">
                <a:solidFill>
                  <a:srgbClr val="0070C0"/>
                </a:solidFill>
                <a:latin typeface="宋体" panose="02010600030101010101" pitchFamily="2" charset="-122"/>
                <a:ea typeface="宋体" panose="02010600030101010101" pitchFamily="2" charset="-122"/>
                <a:cs typeface="微软雅黑" panose="020B0503020204020204" charset="-122"/>
                <a:sym typeface="Arial" panose="020B0604020202020204" pitchFamily="34" charset="0"/>
              </a:rPr>
              <a:t>◆</a:t>
            </a:r>
            <a:r>
              <a:rPr lang="en-US" altLang="zh-CN" sz="2300" spc="0" dirty="0">
                <a:solidFill>
                  <a:schemeClr val="tx1">
                    <a:lumMod val="65000"/>
                    <a:lumOff val="35000"/>
                  </a:schemeClr>
                </a:solidFill>
                <a:cs typeface="微软雅黑" panose="020B0503020204020204" charset="-122"/>
                <a:sym typeface="Arial" panose="020B0604020202020204" pitchFamily="34" charset="0"/>
              </a:rPr>
              <a:t> </a:t>
            </a:r>
            <a:r>
              <a:rPr lang="en-US" altLang="zh-CN" sz="2300" spc="0" dirty="0">
                <a:cs typeface="微软雅黑" panose="020B0503020204020204" charset="-122"/>
                <a:sym typeface="Arial" panose="020B0604020202020204" pitchFamily="34" charset="0"/>
              </a:rPr>
              <a:t>支持市外参保人员在我市异地定点零售药店直接结算。支持我市参保人员按规</a:t>
            </a:r>
            <a:endParaRPr lang="en-US" altLang="zh-CN" sz="2300" spc="0" dirty="0">
              <a:cs typeface="微软雅黑" panose="020B0503020204020204" charset="-122"/>
              <a:sym typeface="Arial" panose="020B0604020202020204" pitchFamily="34" charset="0"/>
            </a:endParaRPr>
          </a:p>
          <a:p>
            <a:pPr marL="0" indent="0">
              <a:lnSpc>
                <a:spcPts val="2760"/>
              </a:lnSpc>
              <a:spcBef>
                <a:spcPts val="1000"/>
              </a:spcBef>
              <a:buNone/>
            </a:pPr>
            <a:r>
              <a:rPr lang="en-US" altLang="zh-CN" sz="2300" spc="0" dirty="0">
                <a:cs typeface="微软雅黑" panose="020B0503020204020204" charset="-122"/>
                <a:sym typeface="Arial" panose="020B0604020202020204" pitchFamily="34" charset="0"/>
              </a:rPr>
              <a:t>定使用个人账户余额在异地已经开通直接结算的定点零售药店直接结算。</a:t>
            </a:r>
            <a:endParaRPr lang="en-US" altLang="zh-CN" sz="2300" spc="0" dirty="0">
              <a:cs typeface="微软雅黑" panose="020B0503020204020204" charset="-122"/>
              <a:sym typeface="Arial" panose="020B0604020202020204" pitchFamily="34" charset="0"/>
            </a:endParaRPr>
          </a:p>
          <a:p>
            <a:pPr marL="0" indent="0">
              <a:lnSpc>
                <a:spcPct val="150000"/>
              </a:lnSpc>
              <a:spcBef>
                <a:spcPts val="1000"/>
              </a:spcBef>
              <a:buNone/>
            </a:pPr>
            <a:r>
              <a:rPr lang="en-US" altLang="zh-CN" sz="2300" spc="0" dirty="0">
                <a:solidFill>
                  <a:schemeClr val="tx1">
                    <a:lumMod val="65000"/>
                    <a:lumOff val="35000"/>
                  </a:schemeClr>
                </a:solidFill>
                <a:cs typeface="微软雅黑" panose="020B0503020204020204" charset="-122"/>
                <a:sym typeface="Arial" panose="020B0604020202020204" pitchFamily="34" charset="0"/>
              </a:rPr>
              <a:t>  </a:t>
            </a:r>
            <a:r>
              <a:rPr lang="en-US" altLang="zh-CN" sz="2300" spc="0" dirty="0">
                <a:solidFill>
                  <a:srgbClr val="0070C0"/>
                </a:solidFill>
                <a:latin typeface="宋体" panose="02010600030101010101" pitchFamily="2" charset="-122"/>
                <a:ea typeface="宋体" panose="02010600030101010101" pitchFamily="2" charset="-122"/>
                <a:cs typeface="微软雅黑" panose="020B0503020204020204" charset="-122"/>
                <a:sym typeface="Arial" panose="020B0604020202020204" pitchFamily="34" charset="0"/>
              </a:rPr>
              <a:t>◆</a:t>
            </a:r>
            <a:r>
              <a:rPr lang="en-US" altLang="zh-CN" sz="2300" spc="0" dirty="0">
                <a:solidFill>
                  <a:srgbClr val="0070C0"/>
                </a:solidFill>
                <a:cs typeface="微软雅黑" panose="020B0503020204020204" charset="-122"/>
                <a:sym typeface="Arial" panose="020B0604020202020204" pitchFamily="34" charset="0"/>
              </a:rPr>
              <a:t> </a:t>
            </a:r>
            <a:r>
              <a:rPr lang="en-US" altLang="zh-CN" sz="2300" spc="0" dirty="0">
                <a:solidFill>
                  <a:schemeClr val="tx1">
                    <a:lumMod val="65000"/>
                    <a:lumOff val="35000"/>
                  </a:schemeClr>
                </a:solidFill>
                <a:cs typeface="微软雅黑" panose="020B0503020204020204" charset="-122"/>
                <a:sym typeface="Arial" panose="020B0604020202020204" pitchFamily="34" charset="0"/>
              </a:rPr>
              <a:t> </a:t>
            </a:r>
            <a:r>
              <a:rPr lang="en-US" altLang="zh-CN" sz="2300" spc="0" dirty="0">
                <a:cs typeface="微软雅黑" panose="020B0503020204020204" charset="-122"/>
                <a:sym typeface="Arial" panose="020B0604020202020204" pitchFamily="34" charset="0"/>
              </a:rPr>
              <a:t>支持无第三方责任外伤医疗费用异地就医直接结算。经患者承诺并符合就医地管理规定，无第三方责任的外伤医疗费用，可先行纳入异地就医直接结算范围，执行相应医保待遇政策。   </a:t>
            </a:r>
            <a:endParaRPr lang="en-US" altLang="zh-CN" sz="2300" spc="0" dirty="0">
              <a:cs typeface="微软雅黑" panose="020B0503020204020204" charset="-122"/>
              <a:sym typeface="Arial" panose="020B0604020202020204" pitchFamily="34" charset="0"/>
            </a:endParaRPr>
          </a:p>
          <a:p>
            <a:pPr marL="0" indent="0">
              <a:lnSpc>
                <a:spcPct val="150000"/>
              </a:lnSpc>
              <a:spcBef>
                <a:spcPts val="1000"/>
              </a:spcBef>
              <a:buNone/>
            </a:pPr>
            <a:r>
              <a:rPr lang="en-US" altLang="zh-CN" sz="2300" spc="0" dirty="0">
                <a:solidFill>
                  <a:schemeClr val="tx1">
                    <a:lumMod val="65000"/>
                    <a:lumOff val="35000"/>
                  </a:schemeClr>
                </a:solidFill>
                <a:cs typeface="微软雅黑" panose="020B0503020204020204" charset="-122"/>
                <a:sym typeface="Arial" panose="020B0604020202020204" pitchFamily="34" charset="0"/>
              </a:rPr>
              <a:t>  </a:t>
            </a:r>
            <a:r>
              <a:rPr lang="en-US" altLang="zh-CN" sz="2300" spc="0" dirty="0">
                <a:solidFill>
                  <a:srgbClr val="0070C0"/>
                </a:solidFill>
                <a:latin typeface="宋体" panose="02010600030101010101" pitchFamily="2" charset="-122"/>
                <a:ea typeface="宋体" panose="02010600030101010101" pitchFamily="2" charset="-122"/>
                <a:cs typeface="微软雅黑" panose="020B0503020204020204" charset="-122"/>
                <a:sym typeface="Arial" panose="020B0604020202020204" pitchFamily="34" charset="0"/>
              </a:rPr>
              <a:t>◆</a:t>
            </a:r>
            <a:r>
              <a:rPr lang="en-US" altLang="zh-CN" sz="2300" spc="0" dirty="0">
                <a:solidFill>
                  <a:srgbClr val="0070C0"/>
                </a:solidFill>
                <a:cs typeface="微软雅黑" panose="020B0503020204020204" charset="-122"/>
                <a:sym typeface="Arial" panose="020B0604020202020204" pitchFamily="34" charset="0"/>
              </a:rPr>
              <a:t> </a:t>
            </a:r>
            <a:r>
              <a:rPr lang="en-US" altLang="zh-CN" sz="2300" spc="0" dirty="0">
                <a:solidFill>
                  <a:schemeClr val="tx1">
                    <a:lumMod val="65000"/>
                    <a:lumOff val="35000"/>
                  </a:schemeClr>
                </a:solidFill>
                <a:cs typeface="微软雅黑" panose="020B0503020204020204" charset="-122"/>
                <a:sym typeface="Arial" panose="020B0604020202020204" pitchFamily="34" charset="0"/>
              </a:rPr>
              <a:t> </a:t>
            </a:r>
            <a:r>
              <a:rPr lang="en-US" altLang="zh-CN" sz="2300" spc="0" dirty="0">
                <a:cs typeface="微软雅黑" panose="020B0503020204020204" charset="-122"/>
                <a:sym typeface="Arial" panose="020B0604020202020204" pitchFamily="34" charset="0"/>
              </a:rPr>
              <a:t>在市外省内定点医疗机构住院的，无论是否转诊都可以直接刷卡结算。</a:t>
            </a:r>
            <a:r>
              <a:rPr lang="en-US" altLang="zh-CN" sz="2300" spc="0" dirty="0">
                <a:cs typeface="微软雅黑" panose="020B0503020204020204" charset="-122"/>
                <a:sym typeface="Arial" panose="020B0604020202020204" pitchFamily="34" charset="0"/>
              </a:rPr>
              <a:t> </a:t>
            </a:r>
            <a:endParaRPr lang="zh-CN" altLang="en-US" sz="2300" spc="0" dirty="0">
              <a:cs typeface="微软雅黑" panose="020B0503020204020204" charset="-122"/>
              <a:sym typeface="Arial" panose="020B0604020202020204" pitchFamily="34" charset="0"/>
            </a:endParaRPr>
          </a:p>
        </p:txBody>
      </p:sp>
      <p:sp>
        <p:nvSpPr>
          <p:cNvPr id="3" name="文本框 2"/>
          <p:cNvSpPr txBox="1"/>
          <p:nvPr>
            <p:custDataLst>
              <p:tags r:id="rId2"/>
            </p:custDataLst>
          </p:nvPr>
        </p:nvSpPr>
        <p:spPr>
          <a:xfrm>
            <a:off x="608400" y="608400"/>
            <a:ext cx="10970823" cy="706755"/>
          </a:xfrm>
          <a:prstGeom prst="rect">
            <a:avLst/>
          </a:prstGeom>
        </p:spPr>
        <p:txBody>
          <a:bodyPr vert="horz" wrap="square" lIns="90170" tIns="46990" rIns="90170" bIns="4699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lang="zh-CN" altLang="en-US" dirty="0">
                <a:solidFill>
                  <a:schemeClr val="tx1">
                    <a:lumMod val="85000"/>
                    <a:lumOff val="15000"/>
                  </a:schemeClr>
                </a:solidFill>
                <a:uFillTx/>
                <a:latin typeface="Arial" panose="020B0604020202020204" pitchFamily="34" charset="0"/>
                <a:sym typeface="Arial" panose="020B0604020202020204" pitchFamily="34" charset="0"/>
              </a:rPr>
              <a:t>二、市外就医转诊管理</a:t>
            </a:r>
            <a:endParaRPr lang="zh-CN" altLang="en-US" dirty="0">
              <a:solidFill>
                <a:schemeClr val="tx1">
                  <a:lumMod val="85000"/>
                  <a:lumOff val="15000"/>
                </a:schemeClr>
              </a:solidFill>
              <a:uFillTx/>
              <a:latin typeface="Arial" panose="020B0604020202020204" pitchFamily="34" charset="0"/>
              <a:sym typeface="Arial" panose="020B0604020202020204" pitchFamily="34" charset="0"/>
            </a:endParaRPr>
          </a:p>
        </p:txBody>
      </p:sp>
      <p:pic>
        <p:nvPicPr>
          <p:cNvPr id="10" name="图片 9"/>
          <p:cNvPicPr/>
          <p:nvPr>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23607"/>
          </a:xfrm>
          <a:prstGeom prst="rect">
            <a:avLst/>
          </a:prstGeom>
        </p:spPr>
      </p:pic>
      <p:pic>
        <p:nvPicPr>
          <p:cNvPr id="11" name="图片 10"/>
          <p:cNvPicPr/>
          <p:nvPr>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23607"/>
          </a:xfrm>
          <a:prstGeom prst="rect">
            <a:avLst/>
          </a:prstGeom>
        </p:spPr>
      </p:pic>
    </p:spTree>
    <p:custDataLst>
      <p:tags r:id="rId9"/>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txBox="1"/>
          <p:nvPr>
            <p:custDataLst>
              <p:tags r:id="rId1"/>
            </p:custDataLst>
          </p:nvPr>
        </p:nvSpPr>
        <p:spPr>
          <a:xfrm>
            <a:off x="608330" y="1490980"/>
            <a:ext cx="10970260" cy="5117465"/>
          </a:xfrm>
          <a:prstGeom prst="rect">
            <a:avLst/>
          </a:prstGeom>
        </p:spPr>
        <p:txBody>
          <a:bodyPr wrap="square">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000"/>
              </a:spcBef>
              <a:buNone/>
            </a:pPr>
            <a:r>
              <a:rPr lang="en-US" altLang="zh-CN" sz="2300" spc="0" dirty="0">
                <a:solidFill>
                  <a:schemeClr val="tx1">
                    <a:lumMod val="65000"/>
                    <a:lumOff val="35000"/>
                  </a:schemeClr>
                </a:solidFill>
                <a:cs typeface="微软雅黑" panose="020B0503020204020204" charset="-122"/>
                <a:sym typeface="Arial" panose="020B0604020202020204" pitchFamily="34" charset="0"/>
              </a:rPr>
              <a:t>    </a:t>
            </a:r>
            <a:r>
              <a:rPr lang="en-US" altLang="zh-CN" sz="2300" spc="0" dirty="0">
                <a:solidFill>
                  <a:srgbClr val="0070C0"/>
                </a:solidFill>
                <a:latin typeface="宋体" panose="02010600030101010101" pitchFamily="2" charset="-122"/>
                <a:ea typeface="宋体" panose="02010600030101010101" pitchFamily="2" charset="-122"/>
                <a:cs typeface="微软雅黑" panose="020B0503020204020204" charset="-122"/>
                <a:sym typeface="Arial" panose="020B0604020202020204" pitchFamily="34" charset="0"/>
              </a:rPr>
              <a:t>◆</a:t>
            </a:r>
            <a:r>
              <a:rPr lang="en-US" altLang="zh-CN" sz="2300" spc="0" dirty="0">
                <a:solidFill>
                  <a:schemeClr val="tx1">
                    <a:lumMod val="65000"/>
                    <a:lumOff val="35000"/>
                  </a:schemeClr>
                </a:solidFill>
                <a:cs typeface="微软雅黑" panose="020B0503020204020204" charset="-122"/>
                <a:sym typeface="Arial" panose="020B0604020202020204" pitchFamily="34" charset="0"/>
              </a:rPr>
              <a:t> </a:t>
            </a:r>
            <a:r>
              <a:rPr sz="2300" spc="0" dirty="0">
                <a:cs typeface="微软雅黑" panose="020B0503020204020204" charset="-122"/>
                <a:sym typeface="Arial" panose="020B0604020202020204" pitchFamily="34" charset="0"/>
              </a:rPr>
              <a:t>为实现异地就医的联网结算，到省外就医的人员在办理转诊审批外，还须在浙里办APP办理就医备案</a:t>
            </a:r>
            <a:r>
              <a:rPr lang="zh-CN" sz="2300" spc="0" dirty="0">
                <a:cs typeface="微软雅黑" panose="020B0503020204020204" charset="-122"/>
                <a:sym typeface="Arial" panose="020B0604020202020204" pitchFamily="34" charset="0"/>
              </a:rPr>
              <a:t>，备案手续办理后，</a:t>
            </a:r>
            <a:r>
              <a:rPr lang="zh-CN" sz="2300" spc="0" dirty="0">
                <a:solidFill>
                  <a:srgbClr val="FF0000"/>
                </a:solidFill>
                <a:cs typeface="微软雅黑" panose="020B0503020204020204" charset="-122"/>
                <a:sym typeface="Arial" panose="020B0604020202020204" pitchFamily="34" charset="0"/>
              </a:rPr>
              <a:t>次日生效</a:t>
            </a:r>
            <a:r>
              <a:rPr lang="zh-CN" sz="2300" spc="0" dirty="0">
                <a:cs typeface="微软雅黑" panose="020B0503020204020204" charset="-122"/>
                <a:sym typeface="Arial" panose="020B0604020202020204" pitchFamily="34" charset="0"/>
              </a:rPr>
              <a:t>。</a:t>
            </a:r>
            <a:endParaRPr lang="zh-CN" sz="2300" spc="0" dirty="0">
              <a:cs typeface="微软雅黑" panose="020B0503020204020204" charset="-122"/>
              <a:sym typeface="Arial" panose="020B0604020202020204" pitchFamily="34" charset="0"/>
            </a:endParaRPr>
          </a:p>
          <a:p>
            <a:pPr marL="0" indent="0">
              <a:lnSpc>
                <a:spcPct val="150000"/>
              </a:lnSpc>
              <a:spcBef>
                <a:spcPts val="1000"/>
              </a:spcBef>
              <a:buNone/>
            </a:pPr>
            <a:r>
              <a:rPr lang="zh-CN" sz="2300" spc="0" dirty="0">
                <a:cs typeface="微软雅黑" panose="020B0503020204020204" charset="-122"/>
                <a:sym typeface="Arial" panose="020B0604020202020204" pitchFamily="34" charset="0"/>
              </a:rPr>
              <a:t> </a:t>
            </a:r>
            <a:r>
              <a:rPr lang="en-US" altLang="zh-CN" sz="2300" spc="0" dirty="0">
                <a:cs typeface="微软雅黑" panose="020B0503020204020204" charset="-122"/>
                <a:sym typeface="Arial" panose="020B0604020202020204" pitchFamily="34" charset="0"/>
              </a:rPr>
              <a:t>   </a:t>
            </a:r>
            <a:r>
              <a:rPr lang="en-US" altLang="zh-CN" sz="2300" spc="0" dirty="0">
                <a:solidFill>
                  <a:srgbClr val="0070C0"/>
                </a:solidFill>
                <a:latin typeface="宋体" panose="02010600030101010101" pitchFamily="2" charset="-122"/>
                <a:ea typeface="宋体" panose="02010600030101010101" pitchFamily="2" charset="-122"/>
                <a:cs typeface="微软雅黑" panose="020B0503020204020204" charset="-122"/>
                <a:sym typeface="Arial" panose="020B0604020202020204" pitchFamily="34" charset="0"/>
              </a:rPr>
              <a:t>◆</a:t>
            </a:r>
            <a:r>
              <a:rPr lang="en-US" altLang="zh-CN" sz="2300" spc="0" dirty="0">
                <a:solidFill>
                  <a:schemeClr val="tx1">
                    <a:lumMod val="65000"/>
                    <a:lumOff val="35000"/>
                  </a:schemeClr>
                </a:solidFill>
                <a:cs typeface="微软雅黑" panose="020B0503020204020204" charset="-122"/>
                <a:sym typeface="Arial" panose="020B0604020202020204" pitchFamily="34" charset="0"/>
              </a:rPr>
              <a:t> </a:t>
            </a:r>
            <a:r>
              <a:rPr lang="zh-CN" altLang="en-US" sz="2300" spc="0" dirty="0">
                <a:cs typeface="微软雅黑" panose="020B0503020204020204" charset="-122"/>
                <a:sym typeface="Arial" panose="020B0604020202020204" pitchFamily="34" charset="0"/>
              </a:rPr>
              <a:t>异地</a:t>
            </a:r>
            <a:r>
              <a:rPr lang="zh-CN" altLang="en-US" sz="2300" spc="0" dirty="0">
                <a:solidFill>
                  <a:srgbClr val="FF0000"/>
                </a:solidFill>
                <a:cs typeface="微软雅黑" panose="020B0503020204020204" charset="-122"/>
                <a:sym typeface="Arial" panose="020B0604020202020204" pitchFamily="34" charset="0"/>
              </a:rPr>
              <a:t>长期居住</a:t>
            </a:r>
            <a:r>
              <a:rPr lang="zh-CN" altLang="en-US" sz="2300" spc="0" dirty="0">
                <a:cs typeface="微软雅黑" panose="020B0503020204020204" charset="-122"/>
                <a:sym typeface="Arial" panose="020B0604020202020204" pitchFamily="34" charset="0"/>
              </a:rPr>
              <a:t>人员办理居住地就医备案后长期有限。</a:t>
            </a:r>
            <a:endParaRPr lang="zh-CN" altLang="en-US" sz="2300" spc="0" dirty="0">
              <a:cs typeface="微软雅黑" panose="020B0503020204020204" charset="-122"/>
              <a:sym typeface="Arial" panose="020B0604020202020204" pitchFamily="34" charset="0"/>
            </a:endParaRPr>
          </a:p>
          <a:p>
            <a:pPr marL="0" indent="0">
              <a:lnSpc>
                <a:spcPct val="150000"/>
              </a:lnSpc>
              <a:spcBef>
                <a:spcPts val="1000"/>
              </a:spcBef>
              <a:buNone/>
            </a:pPr>
            <a:r>
              <a:rPr lang="zh-CN" altLang="en-US" sz="2300" spc="0" dirty="0">
                <a:cs typeface="微软雅黑" panose="020B0503020204020204" charset="-122"/>
                <a:sym typeface="Arial" panose="020B0604020202020204" pitchFamily="34" charset="0"/>
              </a:rPr>
              <a:t> </a:t>
            </a:r>
            <a:r>
              <a:rPr lang="en-US" altLang="zh-CN" sz="2300" spc="0" dirty="0">
                <a:cs typeface="微软雅黑" panose="020B0503020204020204" charset="-122"/>
                <a:sym typeface="Arial" panose="020B0604020202020204" pitchFamily="34" charset="0"/>
              </a:rPr>
              <a:t>   </a:t>
            </a:r>
            <a:r>
              <a:rPr lang="en-US" altLang="zh-CN" sz="2300" spc="0" dirty="0">
                <a:solidFill>
                  <a:srgbClr val="0070C0"/>
                </a:solidFill>
                <a:latin typeface="宋体" panose="02010600030101010101" pitchFamily="2" charset="-122"/>
                <a:ea typeface="宋体" panose="02010600030101010101" pitchFamily="2" charset="-122"/>
                <a:cs typeface="微软雅黑" panose="020B0503020204020204" charset="-122"/>
                <a:sym typeface="Arial" panose="020B0604020202020204" pitchFamily="34" charset="0"/>
              </a:rPr>
              <a:t>◆</a:t>
            </a:r>
            <a:r>
              <a:rPr lang="en-US" altLang="zh-CN" sz="2300" spc="0" dirty="0">
                <a:solidFill>
                  <a:schemeClr val="tx1">
                    <a:lumMod val="65000"/>
                    <a:lumOff val="35000"/>
                  </a:schemeClr>
                </a:solidFill>
                <a:cs typeface="微软雅黑" panose="020B0503020204020204" charset="-122"/>
                <a:sym typeface="Arial" panose="020B0604020202020204" pitchFamily="34" charset="0"/>
              </a:rPr>
              <a:t> </a:t>
            </a:r>
            <a:r>
              <a:rPr lang="zh-CN" altLang="en-US" sz="2300" spc="0" dirty="0">
                <a:solidFill>
                  <a:srgbClr val="FF0000"/>
                </a:solidFill>
                <a:cs typeface="微软雅黑" panose="020B0503020204020204" charset="-122"/>
                <a:sym typeface="Arial" panose="020B0604020202020204" pitchFamily="34" charset="0"/>
              </a:rPr>
              <a:t>临时外出</a:t>
            </a:r>
            <a:r>
              <a:rPr lang="zh-CN" altLang="en-US" sz="2300" spc="0" dirty="0">
                <a:cs typeface="微软雅黑" panose="020B0503020204020204" charset="-122"/>
                <a:sym typeface="Arial" panose="020B0604020202020204" pitchFamily="34" charset="0"/>
              </a:rPr>
              <a:t>就医人员就医备案实行</a:t>
            </a:r>
            <a:r>
              <a:rPr lang="en-US" altLang="zh-CN" sz="2300" spc="0" dirty="0">
                <a:cs typeface="微软雅黑" panose="020B0503020204020204" charset="-122"/>
                <a:sym typeface="Arial" panose="020B0604020202020204" pitchFamily="34" charset="0"/>
              </a:rPr>
              <a:t>“</a:t>
            </a:r>
            <a:r>
              <a:rPr lang="zh-CN" altLang="en-US" sz="2300" spc="0" dirty="0">
                <a:cs typeface="微软雅黑" panose="020B0503020204020204" charset="-122"/>
                <a:sym typeface="Arial" panose="020B0604020202020204" pitchFamily="34" charset="0"/>
              </a:rPr>
              <a:t>一次备案，</a:t>
            </a:r>
            <a:r>
              <a:rPr lang="en-US" altLang="zh-CN" sz="2300" spc="0" dirty="0">
                <a:cs typeface="微软雅黑" panose="020B0503020204020204" charset="-122"/>
                <a:sym typeface="Arial" panose="020B0604020202020204" pitchFamily="34" charset="0"/>
              </a:rPr>
              <a:t>12</a:t>
            </a:r>
            <a:r>
              <a:rPr lang="zh-CN" altLang="en-US" sz="2300" spc="0" dirty="0">
                <a:cs typeface="微软雅黑" panose="020B0503020204020204" charset="-122"/>
                <a:sym typeface="Arial" panose="020B0604020202020204" pitchFamily="34" charset="0"/>
              </a:rPr>
              <a:t>个月有效</a:t>
            </a:r>
            <a:r>
              <a:rPr lang="en-US" altLang="zh-CN" sz="2300" spc="0" dirty="0">
                <a:cs typeface="微软雅黑" panose="020B0503020204020204" charset="-122"/>
                <a:sym typeface="Arial" panose="020B0604020202020204" pitchFamily="34" charset="0"/>
              </a:rPr>
              <a:t>”</a:t>
            </a:r>
            <a:r>
              <a:rPr lang="zh-CN" altLang="en-US" sz="2300" spc="0" dirty="0">
                <a:cs typeface="微软雅黑" panose="020B0503020204020204" charset="-122"/>
                <a:sym typeface="Arial" panose="020B0604020202020204" pitchFamily="34" charset="0"/>
              </a:rPr>
              <a:t>，备案有效期内可在就医地多次就诊并享受异地就医直接结算服务，备案有效期内已办理入院手续，在有效期后出院的，超期时间视为备案有效期内。</a:t>
            </a:r>
            <a:endParaRPr lang="zh-CN" altLang="en-US" sz="2300" spc="0" dirty="0">
              <a:cs typeface="微软雅黑" panose="020B0503020204020204" charset="-122"/>
              <a:sym typeface="Arial" panose="020B0604020202020204" pitchFamily="34" charset="0"/>
            </a:endParaRPr>
          </a:p>
          <a:p>
            <a:pPr marL="0" indent="0">
              <a:lnSpc>
                <a:spcPct val="150000"/>
              </a:lnSpc>
              <a:spcBef>
                <a:spcPts val="1000"/>
              </a:spcBef>
              <a:buNone/>
            </a:pPr>
            <a:r>
              <a:rPr lang="zh-CN" altLang="en-US" sz="2300" spc="0" dirty="0">
                <a:cs typeface="微软雅黑" panose="020B0503020204020204" charset="-122"/>
                <a:sym typeface="Arial" panose="020B0604020202020204" pitchFamily="34" charset="0"/>
              </a:rPr>
              <a:t> </a:t>
            </a:r>
            <a:r>
              <a:rPr lang="en-US" altLang="zh-CN" sz="2300" spc="0" dirty="0">
                <a:cs typeface="微软雅黑" panose="020B0503020204020204" charset="-122"/>
                <a:sym typeface="Arial" panose="020B0604020202020204" pitchFamily="34" charset="0"/>
              </a:rPr>
              <a:t>   </a:t>
            </a:r>
            <a:r>
              <a:rPr lang="en-US" altLang="zh-CN" sz="2300" spc="0" dirty="0">
                <a:solidFill>
                  <a:srgbClr val="0070C0"/>
                </a:solidFill>
                <a:latin typeface="宋体" panose="02010600030101010101" pitchFamily="2" charset="-122"/>
                <a:ea typeface="宋体" panose="02010600030101010101" pitchFamily="2" charset="-122"/>
                <a:cs typeface="微软雅黑" panose="020B0503020204020204" charset="-122"/>
                <a:sym typeface="Arial" panose="020B0604020202020204" pitchFamily="34" charset="0"/>
              </a:rPr>
              <a:t>◆</a:t>
            </a:r>
            <a:r>
              <a:rPr lang="en-US" altLang="zh-CN" sz="2300" spc="0" dirty="0">
                <a:solidFill>
                  <a:schemeClr val="tx1">
                    <a:lumMod val="65000"/>
                    <a:lumOff val="35000"/>
                  </a:schemeClr>
                </a:solidFill>
                <a:cs typeface="微软雅黑" panose="020B0503020204020204" charset="-122"/>
                <a:sym typeface="Arial" panose="020B0604020202020204" pitchFamily="34" charset="0"/>
              </a:rPr>
              <a:t> </a:t>
            </a:r>
            <a:r>
              <a:rPr lang="zh-CN" altLang="en-US" sz="2300" spc="0" dirty="0">
                <a:cs typeface="微软雅黑" panose="020B0503020204020204" charset="-122"/>
                <a:sym typeface="Arial" panose="020B0604020202020204" pitchFamily="34" charset="0"/>
              </a:rPr>
              <a:t>参保人员在就医地出院结算前可按规定申请补办本次入院之日起的备案登记手续，异地定点医药机构按规定提供直接结算服务。</a:t>
            </a:r>
            <a:endParaRPr lang="zh-CN" altLang="en-US" sz="2300" spc="0" dirty="0">
              <a:cs typeface="微软雅黑" panose="020B0503020204020204" charset="-122"/>
              <a:sym typeface="Arial" panose="020B0604020202020204" pitchFamily="34" charset="0"/>
            </a:endParaRPr>
          </a:p>
          <a:p>
            <a:pPr marL="0" indent="0">
              <a:lnSpc>
                <a:spcPct val="150000"/>
              </a:lnSpc>
              <a:spcBef>
                <a:spcPts val="1000"/>
              </a:spcBef>
              <a:buNone/>
            </a:pPr>
            <a:endParaRPr sz="2300" spc="0" dirty="0">
              <a:cs typeface="微软雅黑" panose="020B0503020204020204" charset="-122"/>
              <a:sym typeface="Arial" panose="020B0604020202020204" pitchFamily="34" charset="0"/>
            </a:endParaRPr>
          </a:p>
          <a:p>
            <a:pPr marL="0" indent="0">
              <a:lnSpc>
                <a:spcPct val="150000"/>
              </a:lnSpc>
              <a:spcBef>
                <a:spcPts val="1000"/>
              </a:spcBef>
              <a:buNone/>
            </a:pPr>
            <a:r>
              <a:rPr lang="en-US" altLang="zh-CN" sz="2300" spc="0" dirty="0">
                <a:cs typeface="微软雅黑" panose="020B0503020204020204" charset="-122"/>
                <a:sym typeface="Arial" panose="020B0604020202020204" pitchFamily="34" charset="0"/>
              </a:rPr>
              <a:t>        </a:t>
            </a:r>
            <a:endParaRPr lang="zh-CN" altLang="en-US" sz="2300" spc="0" dirty="0">
              <a:cs typeface="微软雅黑" panose="020B0503020204020204" charset="-122"/>
              <a:sym typeface="Arial" panose="020B0604020202020204" pitchFamily="34" charset="0"/>
            </a:endParaRPr>
          </a:p>
        </p:txBody>
      </p:sp>
      <p:sp>
        <p:nvSpPr>
          <p:cNvPr id="3" name="文本框 2"/>
          <p:cNvSpPr txBox="1"/>
          <p:nvPr>
            <p:custDataLst>
              <p:tags r:id="rId2"/>
            </p:custDataLst>
          </p:nvPr>
        </p:nvSpPr>
        <p:spPr>
          <a:xfrm>
            <a:off x="608400" y="608400"/>
            <a:ext cx="10970823" cy="706755"/>
          </a:xfrm>
          <a:prstGeom prst="rect">
            <a:avLst/>
          </a:prstGeom>
        </p:spPr>
        <p:txBody>
          <a:bodyPr vert="horz" wrap="square" lIns="90170" tIns="46990" rIns="90170" bIns="4699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lang="zh-CN" altLang="en-US" dirty="0">
                <a:solidFill>
                  <a:schemeClr val="tx1">
                    <a:lumMod val="85000"/>
                    <a:lumOff val="15000"/>
                  </a:schemeClr>
                </a:solidFill>
                <a:uFillTx/>
                <a:latin typeface="Arial" panose="020B0604020202020204" pitchFamily="34" charset="0"/>
                <a:sym typeface="Arial" panose="020B0604020202020204" pitchFamily="34" charset="0"/>
              </a:rPr>
              <a:t>三、省外就医备案管理</a:t>
            </a:r>
            <a:endParaRPr lang="zh-CN" altLang="en-US" dirty="0">
              <a:solidFill>
                <a:schemeClr val="tx1">
                  <a:lumMod val="85000"/>
                  <a:lumOff val="15000"/>
                </a:schemeClr>
              </a:solidFill>
              <a:uFillTx/>
              <a:latin typeface="Arial" panose="020B0604020202020204" pitchFamily="34" charset="0"/>
              <a:sym typeface="Arial" panose="020B0604020202020204" pitchFamily="34" charset="0"/>
            </a:endParaRPr>
          </a:p>
        </p:txBody>
      </p:sp>
      <p:pic>
        <p:nvPicPr>
          <p:cNvPr id="10" name="图片 9"/>
          <p:cNvPicPr/>
          <p:nvPr>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23607"/>
          </a:xfrm>
          <a:prstGeom prst="rect">
            <a:avLst/>
          </a:prstGeom>
        </p:spPr>
      </p:pic>
      <p:pic>
        <p:nvPicPr>
          <p:cNvPr id="11" name="图片 10"/>
          <p:cNvPicPr/>
          <p:nvPr>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23607"/>
          </a:xfrm>
          <a:prstGeom prst="rect">
            <a:avLst/>
          </a:prstGeom>
        </p:spPr>
      </p:pic>
    </p:spTree>
    <p:custDataLst>
      <p:tags r:id="rId9"/>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08400" y="608400"/>
            <a:ext cx="10970823" cy="706755"/>
          </a:xfrm>
          <a:prstGeom prst="rect">
            <a:avLst/>
          </a:prstGeom>
        </p:spPr>
        <p:txBody>
          <a:bodyPr vert="horz" wrap="square" lIns="90170" tIns="46990" rIns="90170" bIns="4699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lang="zh-CN" altLang="en-US" dirty="0">
                <a:solidFill>
                  <a:schemeClr val="tx1">
                    <a:lumMod val="85000"/>
                    <a:lumOff val="15000"/>
                  </a:schemeClr>
                </a:solidFill>
                <a:uFillTx/>
                <a:latin typeface="Arial" panose="020B0604020202020204" pitchFamily="34" charset="0"/>
                <a:sym typeface="Arial" panose="020B0604020202020204" pitchFamily="34" charset="0"/>
              </a:rPr>
              <a:t>四、备案操作示例</a:t>
            </a:r>
            <a:endParaRPr lang="zh-CN" altLang="en-US" dirty="0">
              <a:solidFill>
                <a:schemeClr val="tx1">
                  <a:lumMod val="85000"/>
                  <a:lumOff val="15000"/>
                </a:schemeClr>
              </a:solidFill>
              <a:uFillTx/>
              <a:latin typeface="Arial" panose="020B0604020202020204" pitchFamily="34" charset="0"/>
              <a:sym typeface="Arial" panose="020B0604020202020204" pitchFamily="34" charset="0"/>
            </a:endParaRPr>
          </a:p>
        </p:txBody>
      </p:sp>
      <p:pic>
        <p:nvPicPr>
          <p:cNvPr id="10" name="图片 9"/>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23607"/>
          </a:xfrm>
          <a:prstGeom prst="rect">
            <a:avLst/>
          </a:prstGeom>
        </p:spPr>
      </p:pic>
      <p:pic>
        <p:nvPicPr>
          <p:cNvPr id="11" name="图片 10"/>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23607"/>
          </a:xfrm>
          <a:prstGeom prst="rect">
            <a:avLst/>
          </a:prstGeom>
        </p:spPr>
      </p:pic>
      <p:pic>
        <p:nvPicPr>
          <p:cNvPr id="4" name="图片 3" descr="1"/>
          <p:cNvPicPr>
            <a:picLocks noChangeAspect="1"/>
          </p:cNvPicPr>
          <p:nvPr/>
        </p:nvPicPr>
        <p:blipFill>
          <a:blip r:embed="rId8"/>
          <a:stretch>
            <a:fillRect/>
          </a:stretch>
        </p:blipFill>
        <p:spPr>
          <a:xfrm>
            <a:off x="720090" y="1604010"/>
            <a:ext cx="2485390" cy="4846320"/>
          </a:xfrm>
          <a:prstGeom prst="rect">
            <a:avLst/>
          </a:prstGeom>
        </p:spPr>
      </p:pic>
      <p:pic>
        <p:nvPicPr>
          <p:cNvPr id="5" name="图片 4" descr="6"/>
          <p:cNvPicPr>
            <a:picLocks noChangeAspect="1"/>
          </p:cNvPicPr>
          <p:nvPr/>
        </p:nvPicPr>
        <p:blipFill>
          <a:blip r:embed="rId9"/>
          <a:stretch>
            <a:fillRect/>
          </a:stretch>
        </p:blipFill>
        <p:spPr>
          <a:xfrm>
            <a:off x="3430905" y="3983355"/>
            <a:ext cx="533400" cy="438150"/>
          </a:xfrm>
          <a:prstGeom prst="rect">
            <a:avLst/>
          </a:prstGeom>
        </p:spPr>
      </p:pic>
      <p:pic>
        <p:nvPicPr>
          <p:cNvPr id="6" name="图片 5" descr="2"/>
          <p:cNvPicPr>
            <a:picLocks noChangeAspect="1"/>
          </p:cNvPicPr>
          <p:nvPr/>
        </p:nvPicPr>
        <p:blipFill>
          <a:blip r:embed="rId10"/>
          <a:stretch>
            <a:fillRect/>
          </a:stretch>
        </p:blipFill>
        <p:spPr>
          <a:xfrm>
            <a:off x="4189730" y="1687195"/>
            <a:ext cx="2319020" cy="4763135"/>
          </a:xfrm>
          <a:prstGeom prst="rect">
            <a:avLst/>
          </a:prstGeom>
        </p:spPr>
      </p:pic>
      <p:pic>
        <p:nvPicPr>
          <p:cNvPr id="7" name="图片 6" descr="6"/>
          <p:cNvPicPr>
            <a:picLocks noChangeAspect="1"/>
          </p:cNvPicPr>
          <p:nvPr>
            <p:custDataLst>
              <p:tags r:id="rId11"/>
            </p:custDataLst>
          </p:nvPr>
        </p:nvPicPr>
        <p:blipFill>
          <a:blip r:embed="rId9"/>
          <a:stretch>
            <a:fillRect/>
          </a:stretch>
        </p:blipFill>
        <p:spPr>
          <a:xfrm>
            <a:off x="6806565" y="3983355"/>
            <a:ext cx="533400" cy="438150"/>
          </a:xfrm>
          <a:prstGeom prst="rect">
            <a:avLst/>
          </a:prstGeom>
        </p:spPr>
      </p:pic>
      <p:pic>
        <p:nvPicPr>
          <p:cNvPr id="12" name="图片 11" descr="6"/>
          <p:cNvPicPr>
            <a:picLocks noChangeAspect="1"/>
          </p:cNvPicPr>
          <p:nvPr>
            <p:custDataLst>
              <p:tags r:id="rId12"/>
            </p:custDataLst>
          </p:nvPr>
        </p:nvPicPr>
        <p:blipFill>
          <a:blip r:embed="rId9"/>
          <a:stretch>
            <a:fillRect/>
          </a:stretch>
        </p:blipFill>
        <p:spPr>
          <a:xfrm>
            <a:off x="10402570" y="3983355"/>
            <a:ext cx="533400" cy="438150"/>
          </a:xfrm>
          <a:prstGeom prst="rect">
            <a:avLst/>
          </a:prstGeom>
        </p:spPr>
      </p:pic>
      <p:pic>
        <p:nvPicPr>
          <p:cNvPr id="13" name="图片 12" descr="4"/>
          <p:cNvPicPr>
            <a:picLocks noChangeAspect="1"/>
          </p:cNvPicPr>
          <p:nvPr/>
        </p:nvPicPr>
        <p:blipFill>
          <a:blip r:embed="rId13"/>
          <a:stretch>
            <a:fillRect/>
          </a:stretch>
        </p:blipFill>
        <p:spPr>
          <a:xfrm>
            <a:off x="7493000" y="1604010"/>
            <a:ext cx="2557145" cy="4746625"/>
          </a:xfrm>
          <a:prstGeom prst="rect">
            <a:avLst/>
          </a:prstGeom>
        </p:spPr>
      </p:pic>
    </p:spTree>
    <p:custDataLst>
      <p:tags r:id="rId1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08400" y="608400"/>
            <a:ext cx="10970823" cy="706755"/>
          </a:xfrm>
          <a:prstGeom prst="rect">
            <a:avLst/>
          </a:prstGeom>
        </p:spPr>
        <p:txBody>
          <a:bodyPr vert="horz" wrap="square" lIns="90170" tIns="46990" rIns="90170" bIns="4699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lang="zh-CN" altLang="en-US" dirty="0">
                <a:solidFill>
                  <a:schemeClr val="tx1">
                    <a:lumMod val="85000"/>
                    <a:lumOff val="15000"/>
                  </a:schemeClr>
                </a:solidFill>
                <a:uFillTx/>
                <a:latin typeface="Arial" panose="020B0604020202020204" pitchFamily="34" charset="0"/>
                <a:sym typeface="Arial" panose="020B0604020202020204" pitchFamily="34" charset="0"/>
              </a:rPr>
              <a:t>四、备案操作示例</a:t>
            </a:r>
            <a:endParaRPr lang="zh-CN" altLang="en-US" dirty="0">
              <a:solidFill>
                <a:schemeClr val="tx1">
                  <a:lumMod val="85000"/>
                  <a:lumOff val="15000"/>
                </a:schemeClr>
              </a:solidFill>
              <a:uFillTx/>
              <a:latin typeface="Arial" panose="020B0604020202020204" pitchFamily="34" charset="0"/>
              <a:sym typeface="Arial" panose="020B0604020202020204" pitchFamily="34" charset="0"/>
            </a:endParaRPr>
          </a:p>
        </p:txBody>
      </p:sp>
      <p:pic>
        <p:nvPicPr>
          <p:cNvPr id="10" name="图片 9"/>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23607"/>
          </a:xfrm>
          <a:prstGeom prst="rect">
            <a:avLst/>
          </a:prstGeom>
        </p:spPr>
      </p:pic>
      <p:pic>
        <p:nvPicPr>
          <p:cNvPr id="11" name="图片 10"/>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23607"/>
          </a:xfrm>
          <a:prstGeom prst="rect">
            <a:avLst/>
          </a:prstGeom>
        </p:spPr>
      </p:pic>
      <p:pic>
        <p:nvPicPr>
          <p:cNvPr id="5" name="图片 4" descr="6"/>
          <p:cNvPicPr>
            <a:picLocks noChangeAspect="1"/>
          </p:cNvPicPr>
          <p:nvPr/>
        </p:nvPicPr>
        <p:blipFill>
          <a:blip r:embed="rId8"/>
          <a:stretch>
            <a:fillRect/>
          </a:stretch>
        </p:blipFill>
        <p:spPr>
          <a:xfrm>
            <a:off x="3430905" y="3983355"/>
            <a:ext cx="533400" cy="438150"/>
          </a:xfrm>
          <a:prstGeom prst="rect">
            <a:avLst/>
          </a:prstGeom>
        </p:spPr>
      </p:pic>
      <p:pic>
        <p:nvPicPr>
          <p:cNvPr id="7" name="图片 6" descr="6"/>
          <p:cNvPicPr>
            <a:picLocks noChangeAspect="1"/>
          </p:cNvPicPr>
          <p:nvPr>
            <p:custDataLst>
              <p:tags r:id="rId9"/>
            </p:custDataLst>
          </p:nvPr>
        </p:nvPicPr>
        <p:blipFill>
          <a:blip r:embed="rId8"/>
          <a:stretch>
            <a:fillRect/>
          </a:stretch>
        </p:blipFill>
        <p:spPr>
          <a:xfrm>
            <a:off x="6806565" y="3983355"/>
            <a:ext cx="533400" cy="438150"/>
          </a:xfrm>
          <a:prstGeom prst="rect">
            <a:avLst/>
          </a:prstGeom>
        </p:spPr>
      </p:pic>
      <p:pic>
        <p:nvPicPr>
          <p:cNvPr id="2" name="图片 1" descr="3"/>
          <p:cNvPicPr>
            <a:picLocks noChangeAspect="1"/>
          </p:cNvPicPr>
          <p:nvPr/>
        </p:nvPicPr>
        <p:blipFill>
          <a:blip r:embed="rId10"/>
          <a:stretch>
            <a:fillRect/>
          </a:stretch>
        </p:blipFill>
        <p:spPr>
          <a:xfrm>
            <a:off x="720090" y="1315085"/>
            <a:ext cx="2273300" cy="4925060"/>
          </a:xfrm>
          <a:prstGeom prst="rect">
            <a:avLst/>
          </a:prstGeom>
        </p:spPr>
      </p:pic>
      <p:pic>
        <p:nvPicPr>
          <p:cNvPr id="13" name="图片 12" descr="5"/>
          <p:cNvPicPr>
            <a:picLocks noChangeAspect="1"/>
          </p:cNvPicPr>
          <p:nvPr/>
        </p:nvPicPr>
        <p:blipFill>
          <a:blip r:embed="rId11"/>
          <a:stretch>
            <a:fillRect/>
          </a:stretch>
        </p:blipFill>
        <p:spPr>
          <a:xfrm>
            <a:off x="3964305" y="1315085"/>
            <a:ext cx="2693035" cy="4925060"/>
          </a:xfrm>
          <a:prstGeom prst="rect">
            <a:avLst/>
          </a:prstGeom>
        </p:spPr>
      </p:pic>
      <p:pic>
        <p:nvPicPr>
          <p:cNvPr id="14" name="图片 13" descr="8"/>
          <p:cNvPicPr>
            <a:picLocks noChangeAspect="1"/>
          </p:cNvPicPr>
          <p:nvPr/>
        </p:nvPicPr>
        <p:blipFill>
          <a:blip r:embed="rId12"/>
          <a:stretch>
            <a:fillRect/>
          </a:stretch>
        </p:blipFill>
        <p:spPr>
          <a:xfrm>
            <a:off x="7489190" y="1314450"/>
            <a:ext cx="3086100" cy="4925695"/>
          </a:xfrm>
          <a:prstGeom prst="rect">
            <a:avLst/>
          </a:prstGeom>
        </p:spPr>
      </p:pic>
    </p:spTree>
    <p:custDataLst>
      <p:tags r:id="rId1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13"/>
            <p:custDataLst>
              <p:tags r:id="rId1"/>
            </p:custDataLst>
          </p:nvPr>
        </p:nvSpPr>
        <p:spPr/>
        <p:txBody>
          <a:bodyPr>
            <a:normAutofit/>
          </a:bodyPr>
          <a:lstStyle/>
          <a:p>
            <a:r>
              <a:rPr lang="zh-CN" altLang="zh-CN"/>
              <a:t>谢谢聆听！</a:t>
            </a:r>
            <a:endParaRPr lang="zh-CN" altLang="zh-CN"/>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菱形 11"/>
          <p:cNvSpPr/>
          <p:nvPr>
            <p:custDataLst>
              <p:tags r:id="rId1"/>
            </p:custDataLst>
          </p:nvPr>
        </p:nvSpPr>
        <p:spPr>
          <a:xfrm>
            <a:off x="1990254" y="2277084"/>
            <a:ext cx="590971" cy="590971"/>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anchor="ctr" anchorCtr="0">
            <a:normAutofit fontScale="87500" lnSpcReduction="10000"/>
          </a:bodyPr>
          <a:lstStyle/>
          <a:p>
            <a:pPr algn="ctr">
              <a:lnSpc>
                <a:spcPct val="100000"/>
              </a:lnSpc>
            </a:pPr>
            <a:endParaRPr lang="en-US" altLang="zh-CN" sz="16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3" name="文本框 12"/>
          <p:cNvSpPr txBox="1"/>
          <p:nvPr>
            <p:custDataLst>
              <p:tags r:id="rId2"/>
            </p:custDataLst>
          </p:nvPr>
        </p:nvSpPr>
        <p:spPr>
          <a:xfrm>
            <a:off x="2758516" y="1880394"/>
            <a:ext cx="4317046" cy="1460438"/>
          </a:xfrm>
          <a:prstGeom prst="rect">
            <a:avLst/>
          </a:prstGeom>
          <a:noFill/>
        </p:spPr>
        <p:txBody>
          <a:bodyPr wrap="square" lIns="90000" tIns="46800" rIns="90000" bIns="0" anchor="ctr" anchorCtr="0">
            <a:normAutofit/>
          </a:bodyPr>
          <a:lstStyle/>
          <a:p>
            <a:pPr>
              <a:lnSpc>
                <a:spcPct val="120000"/>
              </a:lnSpc>
            </a:pPr>
            <a:r>
              <a:rPr lang="zh-CN" altLang="en-US" sz="2000" b="1" spc="250">
                <a:solidFill>
                  <a:schemeClr val="tx1">
                    <a:lumMod val="85000"/>
                    <a:lumOff val="15000"/>
                  </a:schemeClr>
                </a:solidFill>
                <a:latin typeface="Arial" panose="020B0604020202020204" pitchFamily="34" charset="0"/>
                <a:ea typeface="微软雅黑" panose="020B0503020204020204" charset="-122"/>
                <a:cs typeface="+mj-cs"/>
                <a:sym typeface="Arial" panose="020B0604020202020204" pitchFamily="34" charset="0"/>
              </a:rPr>
              <a:t>关于完善分级诊疗医疗保险相关政策的通知（衢医保联发〔2023〕11</a:t>
            </a:r>
            <a:r>
              <a:rPr lang="zh-CN" altLang="en-US" sz="2000" b="1" spc="250">
                <a:solidFill>
                  <a:schemeClr val="tx1">
                    <a:lumMod val="85000"/>
                    <a:lumOff val="15000"/>
                  </a:schemeClr>
                </a:solidFill>
                <a:latin typeface="Arial" panose="020B0604020202020204" pitchFamily="34" charset="0"/>
                <a:ea typeface="微软雅黑" panose="020B0503020204020204" charset="-122"/>
                <a:cs typeface="+mj-cs"/>
                <a:sym typeface="Arial" panose="020B0604020202020204" pitchFamily="34" charset="0"/>
              </a:rPr>
              <a:t>号）</a:t>
            </a:r>
            <a:endParaRPr lang="en-US" altLang="zh-CN" sz="2000" b="1" spc="250">
              <a:solidFill>
                <a:schemeClr val="tx1">
                  <a:lumMod val="85000"/>
                  <a:lumOff val="15000"/>
                </a:schemeClr>
              </a:solidFill>
              <a:latin typeface="Arial" panose="020B0604020202020204" pitchFamily="34" charset="0"/>
              <a:ea typeface="微软雅黑" panose="020B0503020204020204" charset="-122"/>
              <a:cs typeface="+mj-cs"/>
              <a:sym typeface="Arial" panose="020B0604020202020204" pitchFamily="34" charset="0"/>
            </a:endParaRPr>
          </a:p>
        </p:txBody>
      </p:sp>
      <p:sp>
        <p:nvSpPr>
          <p:cNvPr id="7" name="菱形 6"/>
          <p:cNvSpPr/>
          <p:nvPr>
            <p:custDataLst>
              <p:tags r:id="rId3"/>
            </p:custDataLst>
          </p:nvPr>
        </p:nvSpPr>
        <p:spPr>
          <a:xfrm>
            <a:off x="1887855" y="4441331"/>
            <a:ext cx="590971" cy="590971"/>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anchor="ctr" anchorCtr="0">
            <a:normAutofit fontScale="87500" lnSpcReduction="10000"/>
          </a:bodyPr>
          <a:lstStyle/>
          <a:p>
            <a:pPr algn="ctr">
              <a:lnSpc>
                <a:spcPct val="100000"/>
              </a:lnSpc>
            </a:pPr>
            <a:endParaRPr lang="en-US" altLang="zh-CN" sz="16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1" name="文本框 20"/>
          <p:cNvSpPr txBox="1"/>
          <p:nvPr>
            <p:custDataLst>
              <p:tags r:id="rId4"/>
            </p:custDataLst>
          </p:nvPr>
        </p:nvSpPr>
        <p:spPr>
          <a:xfrm>
            <a:off x="2656205" y="3947160"/>
            <a:ext cx="4316730" cy="1557655"/>
          </a:xfrm>
          <a:prstGeom prst="rect">
            <a:avLst/>
          </a:prstGeom>
          <a:noFill/>
        </p:spPr>
        <p:txBody>
          <a:bodyPr wrap="square" lIns="90000" tIns="46800" rIns="90000" bIns="0" anchor="ctr" anchorCtr="0">
            <a:normAutofit/>
          </a:bodyPr>
          <a:lstStyle/>
          <a:p>
            <a:pPr>
              <a:lnSpc>
                <a:spcPct val="120000"/>
              </a:lnSpc>
            </a:pPr>
            <a:r>
              <a:rPr lang="zh-CN" altLang="en-US" sz="2000" b="1" spc="250" dirty="0">
                <a:solidFill>
                  <a:schemeClr val="tx1">
                    <a:lumMod val="85000"/>
                    <a:lumOff val="15000"/>
                  </a:schemeClr>
                </a:solidFill>
                <a:latin typeface="Arial" panose="020B0604020202020204" pitchFamily="34" charset="0"/>
                <a:ea typeface="微软雅黑" panose="020B0503020204020204" charset="-122"/>
                <a:cs typeface="+mj-cs"/>
                <a:sym typeface="Arial" panose="020B0604020202020204" pitchFamily="34" charset="0"/>
              </a:rPr>
              <a:t>关于进一步深化基本医疗保险异地就医直接结算工作的通知</a:t>
            </a:r>
            <a:r>
              <a:rPr lang="zh-CN" altLang="en-US" sz="2000" b="1" spc="250">
                <a:solidFill>
                  <a:schemeClr val="tx1">
                    <a:lumMod val="85000"/>
                    <a:lumOff val="15000"/>
                  </a:schemeClr>
                </a:solidFill>
                <a:latin typeface="Arial" panose="020B0604020202020204" pitchFamily="34" charset="0"/>
                <a:ea typeface="微软雅黑" panose="020B0503020204020204" charset="-122"/>
                <a:cs typeface="+mj-cs"/>
                <a:sym typeface="Arial" panose="020B0604020202020204" pitchFamily="34" charset="0"/>
              </a:rPr>
              <a:t>（衢医保联发〔2023〕1</a:t>
            </a:r>
            <a:r>
              <a:rPr lang="en-US" altLang="zh-CN" sz="2000" b="1" spc="250">
                <a:solidFill>
                  <a:schemeClr val="tx1">
                    <a:lumMod val="85000"/>
                    <a:lumOff val="15000"/>
                  </a:schemeClr>
                </a:solidFill>
                <a:latin typeface="Arial" panose="020B0604020202020204" pitchFamily="34" charset="0"/>
                <a:ea typeface="微软雅黑" panose="020B0503020204020204" charset="-122"/>
                <a:cs typeface="+mj-cs"/>
                <a:sym typeface="Arial" panose="020B0604020202020204" pitchFamily="34" charset="0"/>
              </a:rPr>
              <a:t>2</a:t>
            </a:r>
            <a:r>
              <a:rPr lang="zh-CN" altLang="en-US" sz="2000" b="1" spc="250">
                <a:solidFill>
                  <a:schemeClr val="tx1">
                    <a:lumMod val="85000"/>
                    <a:lumOff val="15000"/>
                  </a:schemeClr>
                </a:solidFill>
                <a:latin typeface="Arial" panose="020B0604020202020204" pitchFamily="34" charset="0"/>
                <a:ea typeface="微软雅黑" panose="020B0503020204020204" charset="-122"/>
                <a:cs typeface="+mj-cs"/>
                <a:sym typeface="Arial" panose="020B0604020202020204" pitchFamily="34" charset="0"/>
              </a:rPr>
              <a:t>号）</a:t>
            </a:r>
            <a:endParaRPr lang="zh-CN" altLang="en-US" sz="2000" b="1" spc="250" dirty="0">
              <a:solidFill>
                <a:schemeClr val="tx1">
                  <a:lumMod val="85000"/>
                  <a:lumOff val="15000"/>
                </a:schemeClr>
              </a:solidFill>
              <a:latin typeface="Arial" panose="020B0604020202020204" pitchFamily="34" charset="0"/>
              <a:ea typeface="微软雅黑" panose="020B0503020204020204" charset="-122"/>
              <a:cs typeface="+mj-cs"/>
              <a:sym typeface="Arial" panose="020B0604020202020204" pitchFamily="34" charset="0"/>
            </a:endParaRPr>
          </a:p>
        </p:txBody>
      </p:sp>
      <p:sp>
        <p:nvSpPr>
          <p:cNvPr id="2" name="矩形 1"/>
          <p:cNvSpPr/>
          <p:nvPr>
            <p:custDataLst>
              <p:tags r:id="rId5"/>
            </p:custDataLst>
          </p:nvPr>
        </p:nvSpPr>
        <p:spPr>
          <a:xfrm>
            <a:off x="2103733" y="2357742"/>
            <a:ext cx="364013" cy="429655"/>
          </a:xfrm>
          <a:prstGeom prst="rect">
            <a:avLst/>
          </a:prstGeom>
        </p:spPr>
        <p:txBody>
          <a:bodyPr wrap="square">
            <a:normAutofit/>
          </a:bodyPr>
          <a:lstStyle/>
          <a:p>
            <a:pPr algn="ctr">
              <a:lnSpc>
                <a:spcPct val="100000"/>
              </a:lnSpc>
            </a:pPr>
            <a:r>
              <a:rPr lang="en-US" altLang="zh-CN" b="1" dirty="0">
                <a:solidFill>
                  <a:schemeClr val="bg1"/>
                </a:solidFill>
                <a:latin typeface="Arial" panose="020B0604020202020204" pitchFamily="34" charset="0"/>
                <a:ea typeface="微软雅黑" panose="020B0503020204020204" charset="-122"/>
                <a:sym typeface="Arial" panose="020B0604020202020204" pitchFamily="34" charset="0"/>
              </a:rPr>
              <a:t>1</a:t>
            </a:r>
            <a:endParaRPr lang="en-US" altLang="zh-CN"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8" name="矩形 7"/>
          <p:cNvSpPr/>
          <p:nvPr>
            <p:custDataLst>
              <p:tags r:id="rId6"/>
            </p:custDataLst>
          </p:nvPr>
        </p:nvSpPr>
        <p:spPr>
          <a:xfrm>
            <a:off x="2001334" y="4521989"/>
            <a:ext cx="364013" cy="429655"/>
          </a:xfrm>
          <a:prstGeom prst="rect">
            <a:avLst/>
          </a:prstGeom>
        </p:spPr>
        <p:txBody>
          <a:bodyPr wrap="square">
            <a:normAutofit/>
          </a:bodyPr>
          <a:lstStyle/>
          <a:p>
            <a:pPr algn="ctr">
              <a:lnSpc>
                <a:spcPct val="100000"/>
              </a:lnSpc>
            </a:pPr>
            <a:r>
              <a:rPr lang="en-US" altLang="zh-CN" b="1" dirty="0">
                <a:solidFill>
                  <a:schemeClr val="bg1"/>
                </a:solidFill>
                <a:latin typeface="Arial" panose="020B0604020202020204" pitchFamily="34" charset="0"/>
                <a:ea typeface="微软雅黑" panose="020B0503020204020204" charset="-122"/>
                <a:sym typeface="Arial" panose="020B0604020202020204" pitchFamily="34" charset="0"/>
              </a:rPr>
              <a:t>2</a:t>
            </a:r>
            <a:endParaRPr lang="en-US" altLang="zh-CN"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9" name="文本框 8"/>
          <p:cNvSpPr txBox="1"/>
          <p:nvPr>
            <p:custDataLst>
              <p:tags r:id="rId7"/>
            </p:custDataLst>
          </p:nvPr>
        </p:nvSpPr>
        <p:spPr>
          <a:xfrm>
            <a:off x="2548255" y="709066"/>
            <a:ext cx="1733550" cy="768350"/>
          </a:xfrm>
          <a:prstGeom prst="rect">
            <a:avLst/>
          </a:prstGeom>
          <a:noFill/>
        </p:spPr>
        <p:txBody>
          <a:bodyPr wrap="square" lIns="90170" tIns="46990" rIns="90170" bIns="46990" rtlCol="0">
            <a:normAutofit fontScale="97500" lnSpcReduction="10000"/>
          </a:bodyPr>
          <a:lstStyle>
            <a:defPPr>
              <a:defRPr lang="zh-CN"/>
            </a:defPPr>
            <a:lvl1pPr>
              <a:defRPr sz="4800" b="1" spc="60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b="0" dirty="0">
                <a:ea typeface="汉仪旗黑-85S" panose="00020600040101010101" pitchFamily="18" charset="-122"/>
                <a:sym typeface="Arial" panose="020B0604020202020204" pitchFamily="34" charset="0"/>
              </a:rPr>
              <a:t>目录</a:t>
            </a:r>
            <a:endParaRPr lang="zh-CN" altLang="en-US" b="0" dirty="0">
              <a:ea typeface="汉仪旗黑-85S" panose="00020600040101010101" pitchFamily="18" charset="-122"/>
              <a:sym typeface="Arial" panose="020B0604020202020204" pitchFamily="34" charset="0"/>
            </a:endParaRPr>
          </a:p>
        </p:txBody>
      </p:sp>
    </p:spTree>
    <p:custDataLst>
      <p:tags r:id="rId8"/>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13"/>
            <p:custDataLst>
              <p:tags r:id="rId1"/>
            </p:custDataLst>
          </p:nvPr>
        </p:nvSpPr>
        <p:spPr>
          <a:xfrm>
            <a:off x="1043305" y="2609850"/>
            <a:ext cx="9072245" cy="1637665"/>
          </a:xfrm>
        </p:spPr>
        <p:txBody>
          <a:bodyPr>
            <a:normAutofit/>
          </a:bodyPr>
          <a:lstStyle/>
          <a:p>
            <a:r>
              <a:rPr lang="en-US" altLang="zh-CN" sz="4000" b="1" spc="250">
                <a:ea typeface="微软雅黑" panose="020B0503020204020204" charset="-122"/>
                <a:sym typeface="Arial" panose="020B0604020202020204" pitchFamily="34" charset="0"/>
              </a:rPr>
              <a:t>    </a:t>
            </a:r>
            <a:r>
              <a:rPr lang="zh-CN" altLang="en-US" sz="4000" b="1" spc="250">
                <a:ea typeface="微软雅黑" panose="020B0503020204020204" charset="-122"/>
                <a:sym typeface="Arial" panose="020B0604020202020204" pitchFamily="34" charset="0"/>
              </a:rPr>
              <a:t>关于完善分级诊疗医疗保险相关政策的通知（衢医保联发〔2023〕11号）</a:t>
            </a:r>
            <a:endParaRPr lang="en-US" altLang="zh-CN" sz="4000"/>
          </a:p>
        </p:txBody>
      </p:sp>
      <p:sp>
        <p:nvSpPr>
          <p:cNvPr id="12" name="菱形 11"/>
          <p:cNvSpPr/>
          <p:nvPr>
            <p:custDataLst>
              <p:tags r:id="rId2"/>
            </p:custDataLst>
          </p:nvPr>
        </p:nvSpPr>
        <p:spPr>
          <a:xfrm>
            <a:off x="1116494" y="2759049"/>
            <a:ext cx="590971" cy="590971"/>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anchor="ctr" anchorCtr="0">
            <a:normAutofit fontScale="87500" lnSpcReduction="10000"/>
          </a:bodyPr>
          <a:p>
            <a:pPr algn="ctr">
              <a:lnSpc>
                <a:spcPct val="100000"/>
              </a:lnSpc>
            </a:pPr>
            <a:endParaRPr lang="en-US" altLang="zh-CN" sz="16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txBox="1"/>
          <p:nvPr>
            <p:custDataLst>
              <p:tags r:id="rId1"/>
            </p:custDataLst>
          </p:nvPr>
        </p:nvSpPr>
        <p:spPr>
          <a:xfrm>
            <a:off x="608330" y="1395095"/>
            <a:ext cx="10970260" cy="1455420"/>
          </a:xfrm>
          <a:prstGeom prst="rect">
            <a:avLst/>
          </a:prstGeom>
        </p:spPr>
        <p:txBody>
          <a:bodyPr wrap="square">
            <a:normAutofit fontScale="40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00"/>
              </a:lnSpc>
              <a:spcBef>
                <a:spcPts val="1000"/>
              </a:spcBef>
              <a:buNone/>
            </a:pPr>
            <a:r>
              <a:rPr lang="en-US" altLang="zh-CN" spc="0" dirty="0">
                <a:solidFill>
                  <a:schemeClr val="tx1">
                    <a:lumMod val="65000"/>
                    <a:lumOff val="35000"/>
                  </a:schemeClr>
                </a:solidFill>
                <a:latin typeface="Arial" panose="020B0604020202020204" pitchFamily="34" charset="0"/>
                <a:sym typeface="Arial" panose="020B0604020202020204" pitchFamily="34" charset="0"/>
              </a:rPr>
              <a:t>      </a:t>
            </a:r>
            <a:r>
              <a:rPr lang="en-US" altLang="zh-CN" sz="6000" spc="0" dirty="0">
                <a:solidFill>
                  <a:schemeClr val="tx1">
                    <a:lumMod val="65000"/>
                    <a:lumOff val="35000"/>
                  </a:schemeClr>
                </a:solidFill>
                <a:latin typeface="Arial" panose="020B0604020202020204" pitchFamily="34" charset="0"/>
                <a:sym typeface="Arial" panose="020B0604020202020204" pitchFamily="34" charset="0"/>
              </a:rPr>
              <a:t>     </a:t>
            </a:r>
            <a:r>
              <a:rPr lang="zh-CN" altLang="en-US" sz="6000" spc="0" dirty="0">
                <a:solidFill>
                  <a:schemeClr val="tx1">
                    <a:lumMod val="65000"/>
                    <a:lumOff val="35000"/>
                  </a:schemeClr>
                </a:solidFill>
                <a:latin typeface="Arial" panose="020B0604020202020204" pitchFamily="34" charset="0"/>
                <a:sym typeface="Arial" panose="020B0604020202020204" pitchFamily="34" charset="0"/>
              </a:rPr>
              <a:t>在基本医疗保险普通门诊按不同等级报销政策的基础上，对统筹区内就诊的</a:t>
            </a:r>
            <a:r>
              <a:rPr lang="zh-CN" altLang="en-US" sz="6000" spc="0" dirty="0">
                <a:solidFill>
                  <a:srgbClr val="FF0000"/>
                </a:solidFill>
                <a:latin typeface="Arial" panose="020B0604020202020204" pitchFamily="34" charset="0"/>
                <a:sym typeface="Arial" panose="020B0604020202020204" pitchFamily="34" charset="0"/>
              </a:rPr>
              <a:t>精神科</a:t>
            </a:r>
            <a:r>
              <a:rPr lang="zh-CN" altLang="en-US" sz="6000" spc="0" dirty="0">
                <a:solidFill>
                  <a:schemeClr val="tx1">
                    <a:lumMod val="65000"/>
                    <a:lumOff val="35000"/>
                  </a:schemeClr>
                </a:solidFill>
                <a:latin typeface="Arial" panose="020B0604020202020204" pitchFamily="34" charset="0"/>
                <a:sym typeface="Arial" panose="020B0604020202020204" pitchFamily="34" charset="0"/>
              </a:rPr>
              <a:t>、</a:t>
            </a:r>
            <a:r>
              <a:rPr lang="zh-CN" altLang="en-US" sz="6000" spc="0" dirty="0">
                <a:solidFill>
                  <a:srgbClr val="FF0000"/>
                </a:solidFill>
                <a:latin typeface="Arial" panose="020B0604020202020204" pitchFamily="34" charset="0"/>
                <a:sym typeface="Arial" panose="020B0604020202020204" pitchFamily="34" charset="0"/>
              </a:rPr>
              <a:t>儿科</a:t>
            </a:r>
            <a:r>
              <a:rPr lang="zh-CN" altLang="en-US" sz="6000" spc="0" dirty="0">
                <a:solidFill>
                  <a:schemeClr val="tx1">
                    <a:lumMod val="65000"/>
                    <a:lumOff val="35000"/>
                  </a:schemeClr>
                </a:solidFill>
                <a:latin typeface="Arial" panose="020B0604020202020204" pitchFamily="34" charset="0"/>
                <a:sym typeface="Arial" panose="020B0604020202020204" pitchFamily="34" charset="0"/>
              </a:rPr>
              <a:t>、</a:t>
            </a:r>
            <a:r>
              <a:rPr lang="zh-CN" altLang="en-US" sz="6000" spc="0" dirty="0">
                <a:solidFill>
                  <a:srgbClr val="FF0000"/>
                </a:solidFill>
                <a:latin typeface="Arial" panose="020B0604020202020204" pitchFamily="34" charset="0"/>
                <a:sym typeface="Arial" panose="020B0604020202020204" pitchFamily="34" charset="0"/>
              </a:rPr>
              <a:t>中医科</a:t>
            </a:r>
            <a:r>
              <a:rPr lang="zh-CN" altLang="en-US" sz="6000" spc="0" dirty="0">
                <a:solidFill>
                  <a:schemeClr val="tx1">
                    <a:lumMod val="65000"/>
                    <a:lumOff val="35000"/>
                  </a:schemeClr>
                </a:solidFill>
                <a:latin typeface="Arial" panose="020B0604020202020204" pitchFamily="34" charset="0"/>
                <a:sym typeface="Arial" panose="020B0604020202020204" pitchFamily="34" charset="0"/>
              </a:rPr>
              <a:t>三类专科疾病及</a:t>
            </a:r>
            <a:r>
              <a:rPr lang="zh-CN" altLang="en-US" sz="6000" spc="0" dirty="0">
                <a:solidFill>
                  <a:srgbClr val="FF0000"/>
                </a:solidFill>
                <a:latin typeface="Arial" panose="020B0604020202020204" pitchFamily="34" charset="0"/>
                <a:sym typeface="Arial" panose="020B0604020202020204" pitchFamily="34" charset="0"/>
              </a:rPr>
              <a:t>针灸治疗</a:t>
            </a:r>
            <a:r>
              <a:rPr lang="zh-CN" altLang="en-US" sz="6000" spc="0" dirty="0">
                <a:solidFill>
                  <a:schemeClr val="tx1">
                    <a:lumMod val="65000"/>
                    <a:lumOff val="35000"/>
                  </a:schemeClr>
                </a:solidFill>
                <a:latin typeface="Arial" panose="020B0604020202020204" pitchFamily="34" charset="0"/>
                <a:sym typeface="Arial" panose="020B0604020202020204" pitchFamily="34" charset="0"/>
              </a:rPr>
              <a:t>，二级定点医疗机构基金支付增加5个百分点，三级定点医疗机构基金支付增加10个百分点。</a:t>
            </a:r>
            <a:endParaRPr lang="zh-CN" altLang="en-US" sz="6000" spc="0" dirty="0">
              <a:solidFill>
                <a:schemeClr val="tx1">
                  <a:lumMod val="65000"/>
                  <a:lumOff val="35000"/>
                </a:schemeClr>
              </a:solidFill>
              <a:latin typeface="Arial" panose="020B0604020202020204" pitchFamily="34" charset="0"/>
              <a:sym typeface="Arial" panose="020B0604020202020204" pitchFamily="34" charset="0"/>
            </a:endParaRPr>
          </a:p>
        </p:txBody>
      </p:sp>
      <p:sp>
        <p:nvSpPr>
          <p:cNvPr id="3" name="文本框 2"/>
          <p:cNvSpPr txBox="1"/>
          <p:nvPr>
            <p:custDataLst>
              <p:tags r:id="rId2"/>
            </p:custDataLst>
          </p:nvPr>
        </p:nvSpPr>
        <p:spPr>
          <a:xfrm>
            <a:off x="608400" y="608400"/>
            <a:ext cx="10970823" cy="706755"/>
          </a:xfrm>
          <a:prstGeom prst="rect">
            <a:avLst/>
          </a:prstGeom>
        </p:spPr>
        <p:txBody>
          <a:bodyPr vert="horz" wrap="square" lIns="90170" tIns="46990" rIns="90170" bIns="4699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lang="zh-CN" altLang="en-US" dirty="0">
                <a:solidFill>
                  <a:schemeClr val="tx1">
                    <a:lumMod val="85000"/>
                    <a:lumOff val="15000"/>
                  </a:schemeClr>
                </a:solidFill>
                <a:uFillTx/>
                <a:latin typeface="Arial" panose="020B0604020202020204" pitchFamily="34" charset="0"/>
                <a:sym typeface="Arial" panose="020B0604020202020204" pitchFamily="34" charset="0"/>
              </a:rPr>
              <a:t>一、普通门诊政策</a:t>
            </a:r>
            <a:r>
              <a:rPr>
                <a:latin typeface="Arial" panose="020B0604020202020204" pitchFamily="34" charset="0"/>
                <a:sym typeface="Arial" panose="020B0604020202020204" pitchFamily="34" charset="0"/>
              </a:rPr>
              <a:t>倾斜</a:t>
            </a:r>
            <a:endParaRPr lang="zh-CN" altLang="en-US" dirty="0">
              <a:solidFill>
                <a:schemeClr val="tx1">
                  <a:lumMod val="85000"/>
                  <a:lumOff val="15000"/>
                </a:schemeClr>
              </a:solidFill>
              <a:uFillTx/>
              <a:latin typeface="Arial" panose="020B0604020202020204" pitchFamily="34" charset="0"/>
              <a:sym typeface="Arial" panose="020B0604020202020204" pitchFamily="34" charset="0"/>
            </a:endParaRPr>
          </a:p>
        </p:txBody>
      </p:sp>
      <p:pic>
        <p:nvPicPr>
          <p:cNvPr id="5" name="图片 4"/>
          <p:cNvPicPr>
            <a:picLocks noChangeAspect="1"/>
          </p:cNvPicPr>
          <p:nvPr>
            <p:custDataLst>
              <p:tags r:id="rId3"/>
            </p:custDataLst>
          </p:nvPr>
        </p:nvPicPr>
        <p:blipFill>
          <a:blip r:embed="rId4"/>
          <a:stretch>
            <a:fillRect/>
          </a:stretch>
        </p:blipFill>
        <p:spPr>
          <a:xfrm>
            <a:off x="1487170" y="2777490"/>
            <a:ext cx="8610600" cy="3874770"/>
          </a:xfrm>
          <a:prstGeom prst="rect">
            <a:avLst/>
          </a:prstGeom>
        </p:spPr>
      </p:pic>
      <p:pic>
        <p:nvPicPr>
          <p:cNvPr id="10" name="图片 9"/>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0" y="0"/>
            <a:ext cx="720090" cy="623607"/>
          </a:xfrm>
          <a:prstGeom prst="rect">
            <a:avLst/>
          </a:prstGeom>
        </p:spPr>
      </p:pic>
      <p:pic>
        <p:nvPicPr>
          <p:cNvPr id="11" name="图片 10"/>
          <p:cNvPicPr/>
          <p:nvPr>
            <p:custDataLst>
              <p:tags r:id="rId8"/>
            </p:custDataLst>
          </p:nvPr>
        </p:nvPicPr>
        <p:blipFill>
          <a:blip r:embed="rId9" r:link="rId10" cstate="print">
            <a:extLst>
              <a:ext uri="{28A0092B-C50C-407E-A947-70E740481C1C}">
                <a14:useLocalDpi xmlns:a14="http://schemas.microsoft.com/office/drawing/2010/main" val="0"/>
              </a:ext>
            </a:extLst>
          </a:blip>
          <a:stretch>
            <a:fillRect/>
          </a:stretch>
        </p:blipFill>
        <p:spPr>
          <a:xfrm>
            <a:off x="11471910" y="0"/>
            <a:ext cx="720090" cy="623607"/>
          </a:xfrm>
          <a:prstGeom prst="rect">
            <a:avLst/>
          </a:prstGeom>
        </p:spPr>
      </p:pic>
    </p:spTree>
    <p:custDataLst>
      <p:tags r:id="rId1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txBox="1"/>
          <p:nvPr>
            <p:custDataLst>
              <p:tags r:id="rId1"/>
            </p:custDataLst>
          </p:nvPr>
        </p:nvSpPr>
        <p:spPr>
          <a:xfrm>
            <a:off x="608330" y="1490980"/>
            <a:ext cx="10970260" cy="1359535"/>
          </a:xfrm>
          <a:prstGeom prst="rect">
            <a:avLst/>
          </a:prstGeom>
        </p:spPr>
        <p:txBody>
          <a:bodyPr wrap="square">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000"/>
              </a:spcBef>
              <a:buNone/>
            </a:pPr>
            <a:r>
              <a:rPr lang="en-US" altLang="zh-CN" spc="0" dirty="0">
                <a:solidFill>
                  <a:schemeClr val="tx1">
                    <a:lumMod val="65000"/>
                    <a:lumOff val="35000"/>
                  </a:schemeClr>
                </a:solidFill>
                <a:latin typeface="Arial" panose="020B0604020202020204" pitchFamily="34" charset="0"/>
                <a:sym typeface="Arial" panose="020B0604020202020204" pitchFamily="34" charset="0"/>
              </a:rPr>
              <a:t>       </a:t>
            </a:r>
            <a:r>
              <a:rPr lang="zh-CN" altLang="en-US" sz="2000" spc="0" dirty="0">
                <a:latin typeface="Arial" panose="020B0604020202020204" pitchFamily="34" charset="0"/>
                <a:sym typeface="Arial" panose="020B0604020202020204" pitchFamily="34" charset="0"/>
              </a:rPr>
              <a:t>起付标准以上至最高支付限额以下的住院医疗费用，报销标准为：</a:t>
            </a:r>
            <a:r>
              <a:rPr lang="zh-CN" altLang="en-US" sz="2000" spc="0" dirty="0">
                <a:solidFill>
                  <a:srgbClr val="FF0000"/>
                </a:solidFill>
                <a:latin typeface="Arial" panose="020B0604020202020204" pitchFamily="34" charset="0"/>
                <a:sym typeface="Arial" panose="020B0604020202020204" pitchFamily="34" charset="0"/>
              </a:rPr>
              <a:t>二级以下</a:t>
            </a:r>
            <a:r>
              <a:rPr lang="zh-CN" altLang="en-US" sz="2000" spc="0" dirty="0">
                <a:latin typeface="Arial" panose="020B0604020202020204" pitchFamily="34" charset="0"/>
                <a:sym typeface="Arial" panose="020B0604020202020204" pitchFamily="34" charset="0"/>
              </a:rPr>
              <a:t>定点医疗机构的，基金支付</a:t>
            </a:r>
            <a:r>
              <a:rPr lang="zh-CN" altLang="en-US" sz="2000" spc="0" dirty="0">
                <a:solidFill>
                  <a:srgbClr val="FF0000"/>
                </a:solidFill>
                <a:latin typeface="Arial" panose="020B0604020202020204" pitchFamily="34" charset="0"/>
                <a:sym typeface="Arial" panose="020B0604020202020204" pitchFamily="34" charset="0"/>
              </a:rPr>
              <a:t>87％</a:t>
            </a:r>
            <a:r>
              <a:rPr lang="zh-CN" altLang="en-US" sz="2000" spc="0" dirty="0">
                <a:latin typeface="Arial" panose="020B0604020202020204" pitchFamily="34" charset="0"/>
                <a:sym typeface="Arial" panose="020B0604020202020204" pitchFamily="34" charset="0"/>
              </a:rPr>
              <a:t>;</a:t>
            </a:r>
            <a:r>
              <a:rPr lang="zh-CN" altLang="en-US" sz="2000" spc="0" dirty="0">
                <a:solidFill>
                  <a:srgbClr val="FF0000"/>
                </a:solidFill>
                <a:latin typeface="Arial" panose="020B0604020202020204" pitchFamily="34" charset="0"/>
                <a:sym typeface="Arial" panose="020B0604020202020204" pitchFamily="34" charset="0"/>
              </a:rPr>
              <a:t>二级</a:t>
            </a:r>
            <a:r>
              <a:rPr lang="zh-CN" altLang="en-US" sz="2000" spc="0" dirty="0">
                <a:latin typeface="Arial" panose="020B0604020202020204" pitchFamily="34" charset="0"/>
                <a:sym typeface="Arial" panose="020B0604020202020204" pitchFamily="34" charset="0"/>
              </a:rPr>
              <a:t>定点医疗机构的，基金支付</a:t>
            </a:r>
            <a:r>
              <a:rPr lang="zh-CN" altLang="en-US" sz="2000" spc="0" dirty="0">
                <a:solidFill>
                  <a:srgbClr val="FF0000"/>
                </a:solidFill>
                <a:latin typeface="Arial" panose="020B0604020202020204" pitchFamily="34" charset="0"/>
                <a:sym typeface="Arial" panose="020B0604020202020204" pitchFamily="34" charset="0"/>
              </a:rPr>
              <a:t>85％</a:t>
            </a:r>
            <a:r>
              <a:rPr lang="zh-CN" altLang="en-US" sz="2000" spc="0" dirty="0">
                <a:latin typeface="Arial" panose="020B0604020202020204" pitchFamily="34" charset="0"/>
                <a:sym typeface="Arial" panose="020B0604020202020204" pitchFamily="34" charset="0"/>
              </a:rPr>
              <a:t>；</a:t>
            </a:r>
            <a:r>
              <a:rPr lang="zh-CN" altLang="en-US" sz="2000" spc="0" dirty="0">
                <a:solidFill>
                  <a:srgbClr val="FF0000"/>
                </a:solidFill>
                <a:latin typeface="Arial" panose="020B0604020202020204" pitchFamily="34" charset="0"/>
                <a:sym typeface="Arial" panose="020B0604020202020204" pitchFamily="34" charset="0"/>
              </a:rPr>
              <a:t>三级</a:t>
            </a:r>
            <a:r>
              <a:rPr lang="zh-CN" altLang="en-US" sz="2000" spc="0" dirty="0">
                <a:latin typeface="Arial" panose="020B0604020202020204" pitchFamily="34" charset="0"/>
                <a:sym typeface="Arial" panose="020B0604020202020204" pitchFamily="34" charset="0"/>
              </a:rPr>
              <a:t>定点医疗机构的，基金支付</a:t>
            </a:r>
            <a:r>
              <a:rPr lang="zh-CN" altLang="en-US" sz="2000" spc="0" dirty="0">
                <a:solidFill>
                  <a:srgbClr val="FF0000"/>
                </a:solidFill>
                <a:latin typeface="Arial" panose="020B0604020202020204" pitchFamily="34" charset="0"/>
                <a:sym typeface="Arial" panose="020B0604020202020204" pitchFamily="34" charset="0"/>
              </a:rPr>
              <a:t>83％</a:t>
            </a:r>
            <a:r>
              <a:rPr lang="zh-CN" altLang="en-US" sz="2000" spc="0" dirty="0">
                <a:latin typeface="Arial" panose="020B0604020202020204" pitchFamily="34" charset="0"/>
                <a:sym typeface="Arial" panose="020B0604020202020204" pitchFamily="34" charset="0"/>
              </a:rPr>
              <a:t>。</a:t>
            </a:r>
            <a:endParaRPr lang="zh-CN" altLang="en-US" sz="2000" spc="0" dirty="0">
              <a:latin typeface="Arial" panose="020B0604020202020204" pitchFamily="34" charset="0"/>
              <a:sym typeface="Arial" panose="020B0604020202020204" pitchFamily="34" charset="0"/>
            </a:endParaRPr>
          </a:p>
        </p:txBody>
      </p:sp>
      <p:sp>
        <p:nvSpPr>
          <p:cNvPr id="3" name="文本框 2"/>
          <p:cNvSpPr txBox="1"/>
          <p:nvPr>
            <p:custDataLst>
              <p:tags r:id="rId2"/>
            </p:custDataLst>
          </p:nvPr>
        </p:nvSpPr>
        <p:spPr>
          <a:xfrm>
            <a:off x="608400" y="608400"/>
            <a:ext cx="10970823" cy="706755"/>
          </a:xfrm>
          <a:prstGeom prst="rect">
            <a:avLst/>
          </a:prstGeom>
        </p:spPr>
        <p:txBody>
          <a:bodyPr vert="horz" wrap="square" lIns="90170" tIns="46990" rIns="90170" bIns="4699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lang="zh-CN" altLang="en-US" dirty="0">
                <a:solidFill>
                  <a:schemeClr val="tx1">
                    <a:lumMod val="85000"/>
                    <a:lumOff val="15000"/>
                  </a:schemeClr>
                </a:solidFill>
                <a:uFillTx/>
                <a:latin typeface="Arial" panose="020B0604020202020204" pitchFamily="34" charset="0"/>
                <a:sym typeface="Arial" panose="020B0604020202020204" pitchFamily="34" charset="0"/>
              </a:rPr>
              <a:t>二、职工医保住院（含特门）政策调整</a:t>
            </a:r>
            <a:endParaRPr lang="zh-CN" altLang="en-US" dirty="0">
              <a:solidFill>
                <a:schemeClr val="tx1">
                  <a:lumMod val="85000"/>
                  <a:lumOff val="15000"/>
                </a:schemeClr>
              </a:solidFill>
              <a:uFillTx/>
              <a:latin typeface="Arial" panose="020B0604020202020204" pitchFamily="34" charset="0"/>
              <a:sym typeface="Arial" panose="020B0604020202020204" pitchFamily="34" charset="0"/>
            </a:endParaRPr>
          </a:p>
        </p:txBody>
      </p:sp>
      <p:pic>
        <p:nvPicPr>
          <p:cNvPr id="10" name="图片 9"/>
          <p:cNvPicPr/>
          <p:nvPr>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23607"/>
          </a:xfrm>
          <a:prstGeom prst="rect">
            <a:avLst/>
          </a:prstGeom>
        </p:spPr>
      </p:pic>
      <p:pic>
        <p:nvPicPr>
          <p:cNvPr id="11" name="图片 10"/>
          <p:cNvPicPr/>
          <p:nvPr>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23607"/>
          </a:xfrm>
          <a:prstGeom prst="rect">
            <a:avLst/>
          </a:prstGeom>
        </p:spPr>
      </p:pic>
      <p:pic>
        <p:nvPicPr>
          <p:cNvPr id="4" name="图片 3"/>
          <p:cNvPicPr>
            <a:picLocks noChangeAspect="1"/>
          </p:cNvPicPr>
          <p:nvPr>
            <p:custDataLst>
              <p:tags r:id="rId9"/>
            </p:custDataLst>
          </p:nvPr>
        </p:nvPicPr>
        <p:blipFill>
          <a:blip r:embed="rId10"/>
          <a:stretch>
            <a:fillRect/>
          </a:stretch>
        </p:blipFill>
        <p:spPr>
          <a:xfrm>
            <a:off x="2651125" y="2487295"/>
            <a:ext cx="6015990" cy="4298950"/>
          </a:xfrm>
          <a:prstGeom prst="rect">
            <a:avLst/>
          </a:prstGeom>
        </p:spPr>
      </p:pic>
    </p:spTree>
    <p:custDataLst>
      <p:tags r:id="rId1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txBox="1"/>
          <p:nvPr>
            <p:custDataLst>
              <p:tags r:id="rId1"/>
            </p:custDataLst>
          </p:nvPr>
        </p:nvSpPr>
        <p:spPr>
          <a:xfrm>
            <a:off x="608330" y="1490980"/>
            <a:ext cx="10970260" cy="1359535"/>
          </a:xfrm>
          <a:prstGeom prst="rect">
            <a:avLst/>
          </a:prstGeom>
        </p:spPr>
        <p:txBody>
          <a:bodyPr wrap="square">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Bef>
                <a:spcPts val="1000"/>
              </a:spcBef>
              <a:buNone/>
            </a:pPr>
            <a:r>
              <a:rPr lang="en-US" altLang="zh-CN" spc="0" dirty="0">
                <a:solidFill>
                  <a:schemeClr val="tx1">
                    <a:lumMod val="65000"/>
                    <a:lumOff val="35000"/>
                  </a:schemeClr>
                </a:solidFill>
                <a:latin typeface="Arial" panose="020B0604020202020204" pitchFamily="34" charset="0"/>
                <a:sym typeface="Arial" panose="020B0604020202020204" pitchFamily="34" charset="0"/>
              </a:rPr>
              <a:t>     </a:t>
            </a:r>
            <a:r>
              <a:rPr lang="en-US" altLang="zh-CN" sz="2400" spc="0" dirty="0">
                <a:solidFill>
                  <a:schemeClr val="tx1">
                    <a:lumMod val="65000"/>
                    <a:lumOff val="35000"/>
                  </a:schemeClr>
                </a:solidFill>
                <a:latin typeface="Arial" panose="020B0604020202020204" pitchFamily="34" charset="0"/>
                <a:sym typeface="Arial" panose="020B0604020202020204" pitchFamily="34" charset="0"/>
              </a:rPr>
              <a:t>  </a:t>
            </a:r>
            <a:r>
              <a:rPr lang="zh-CN" altLang="en-US" sz="2400" spc="0" dirty="0">
                <a:latin typeface="Arial" panose="020B0604020202020204" pitchFamily="34" charset="0"/>
                <a:sym typeface="Arial" panose="020B0604020202020204" pitchFamily="34" charset="0"/>
              </a:rPr>
              <a:t>医疗救助对象</a:t>
            </a:r>
            <a:r>
              <a:rPr lang="zh-CN" altLang="en-US" sz="2400" spc="0" dirty="0">
                <a:solidFill>
                  <a:srgbClr val="FF0000"/>
                </a:solidFill>
                <a:latin typeface="Arial" panose="020B0604020202020204" pitchFamily="34" charset="0"/>
                <a:sym typeface="Arial" panose="020B0604020202020204" pitchFamily="34" charset="0"/>
              </a:rPr>
              <a:t>取消大病保险基金最高支付限额</a:t>
            </a:r>
            <a:r>
              <a:rPr lang="zh-CN" altLang="en-US" sz="2400" spc="0" dirty="0">
                <a:latin typeface="Arial" panose="020B0604020202020204" pitchFamily="34" charset="0"/>
                <a:sym typeface="Arial" panose="020B0604020202020204" pitchFamily="34" charset="0"/>
              </a:rPr>
              <a:t>。</a:t>
            </a:r>
            <a:endParaRPr lang="zh-CN" altLang="en-US" sz="2400" spc="0" dirty="0">
              <a:latin typeface="Arial" panose="020B0604020202020204" pitchFamily="34" charset="0"/>
              <a:sym typeface="Arial" panose="020B0604020202020204" pitchFamily="34" charset="0"/>
            </a:endParaRPr>
          </a:p>
        </p:txBody>
      </p:sp>
      <p:sp>
        <p:nvSpPr>
          <p:cNvPr id="3" name="文本框 2"/>
          <p:cNvSpPr txBox="1"/>
          <p:nvPr>
            <p:custDataLst>
              <p:tags r:id="rId2"/>
            </p:custDataLst>
          </p:nvPr>
        </p:nvSpPr>
        <p:spPr>
          <a:xfrm>
            <a:off x="608400" y="608400"/>
            <a:ext cx="10970823" cy="706755"/>
          </a:xfrm>
          <a:prstGeom prst="rect">
            <a:avLst/>
          </a:prstGeom>
        </p:spPr>
        <p:txBody>
          <a:bodyPr vert="horz" wrap="square" lIns="90170" tIns="46990" rIns="90170" bIns="4699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lang="zh-CN" altLang="en-US" dirty="0">
                <a:solidFill>
                  <a:schemeClr val="tx1">
                    <a:lumMod val="85000"/>
                    <a:lumOff val="15000"/>
                  </a:schemeClr>
                </a:solidFill>
                <a:uFillTx/>
                <a:latin typeface="Arial" panose="020B0604020202020204" pitchFamily="34" charset="0"/>
                <a:sym typeface="Arial" panose="020B0604020202020204" pitchFamily="34" charset="0"/>
              </a:rPr>
              <a:t>三、医疗救助对象大病保险政策调整</a:t>
            </a:r>
            <a:endParaRPr lang="zh-CN" altLang="en-US" dirty="0">
              <a:solidFill>
                <a:schemeClr val="tx1">
                  <a:lumMod val="85000"/>
                  <a:lumOff val="15000"/>
                </a:schemeClr>
              </a:solidFill>
              <a:uFillTx/>
              <a:latin typeface="Arial" panose="020B0604020202020204" pitchFamily="34" charset="0"/>
              <a:sym typeface="Arial" panose="020B0604020202020204" pitchFamily="34" charset="0"/>
            </a:endParaRPr>
          </a:p>
        </p:txBody>
      </p:sp>
      <p:pic>
        <p:nvPicPr>
          <p:cNvPr id="10" name="图片 9"/>
          <p:cNvPicPr/>
          <p:nvPr>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23607"/>
          </a:xfrm>
          <a:prstGeom prst="rect">
            <a:avLst/>
          </a:prstGeom>
        </p:spPr>
      </p:pic>
      <p:pic>
        <p:nvPicPr>
          <p:cNvPr id="11" name="图片 10"/>
          <p:cNvPicPr/>
          <p:nvPr>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23607"/>
          </a:xfrm>
          <a:prstGeom prst="rect">
            <a:avLst/>
          </a:prstGeom>
        </p:spPr>
      </p:pic>
      <p:pic>
        <p:nvPicPr>
          <p:cNvPr id="5" name="图片 4"/>
          <p:cNvPicPr>
            <a:picLocks noChangeAspect="1"/>
          </p:cNvPicPr>
          <p:nvPr>
            <p:custDataLst>
              <p:tags r:id="rId9"/>
            </p:custDataLst>
          </p:nvPr>
        </p:nvPicPr>
        <p:blipFill>
          <a:blip r:embed="rId10"/>
          <a:stretch>
            <a:fillRect/>
          </a:stretch>
        </p:blipFill>
        <p:spPr>
          <a:xfrm>
            <a:off x="824865" y="2546985"/>
            <a:ext cx="10294620" cy="2317115"/>
          </a:xfrm>
          <a:prstGeom prst="rect">
            <a:avLst/>
          </a:prstGeom>
        </p:spPr>
      </p:pic>
    </p:spTree>
    <p:custDataLst>
      <p:tags r:id="rId1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txBox="1"/>
          <p:nvPr>
            <p:custDataLst>
              <p:tags r:id="rId1"/>
            </p:custDataLst>
          </p:nvPr>
        </p:nvSpPr>
        <p:spPr>
          <a:xfrm>
            <a:off x="608330" y="1490980"/>
            <a:ext cx="10970260" cy="4395470"/>
          </a:xfrm>
          <a:prstGeom prst="rect">
            <a:avLst/>
          </a:prstGeom>
        </p:spPr>
        <p:txBody>
          <a:bodyPr wrap="square">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000"/>
              </a:spcBef>
              <a:buNone/>
            </a:pPr>
            <a:r>
              <a:rPr lang="en-US" altLang="zh-CN" sz="2400" spc="0" dirty="0">
                <a:solidFill>
                  <a:schemeClr val="tx1">
                    <a:lumMod val="65000"/>
                    <a:lumOff val="35000"/>
                  </a:schemeClr>
                </a:solidFill>
                <a:latin typeface="Arial" panose="020B0604020202020204" pitchFamily="34" charset="0"/>
                <a:sym typeface="Arial" panose="020B0604020202020204" pitchFamily="34" charset="0"/>
              </a:rPr>
              <a:t>       </a:t>
            </a:r>
            <a:r>
              <a:rPr lang="zh-CN" altLang="en-US" sz="2400" spc="0" dirty="0">
                <a:latin typeface="Arial" panose="020B0604020202020204" pitchFamily="34" charset="0"/>
                <a:sym typeface="Arial" panose="020B0604020202020204" pitchFamily="34" charset="0"/>
              </a:rPr>
              <a:t>除异地长期居住定点登记人员外，其他临时需到市外医院就医住院的，应在市内二级及以上定点医疗机构办理转诊手续。</a:t>
            </a:r>
            <a:r>
              <a:rPr lang="zh-CN" altLang="en-US" sz="2400" spc="0" dirty="0">
                <a:solidFill>
                  <a:srgbClr val="FF0000"/>
                </a:solidFill>
                <a:latin typeface="Arial" panose="020B0604020202020204" pitchFamily="34" charset="0"/>
                <a:sym typeface="Arial" panose="020B0604020202020204" pitchFamily="34" charset="0"/>
              </a:rPr>
              <a:t>经转诊</a:t>
            </a:r>
            <a:r>
              <a:rPr lang="zh-CN" altLang="en-US" sz="2400" spc="0" dirty="0">
                <a:latin typeface="Arial" panose="020B0604020202020204" pitchFamily="34" charset="0"/>
                <a:sym typeface="Arial" panose="020B0604020202020204" pitchFamily="34" charset="0"/>
              </a:rPr>
              <a:t>至市外就医的人员，</a:t>
            </a:r>
            <a:r>
              <a:rPr lang="zh-CN" altLang="en-US" sz="2400" spc="0" dirty="0">
                <a:solidFill>
                  <a:srgbClr val="FF0000"/>
                </a:solidFill>
                <a:latin typeface="Arial" panose="020B0604020202020204" pitchFamily="34" charset="0"/>
                <a:sym typeface="Arial" panose="020B0604020202020204" pitchFamily="34" charset="0"/>
              </a:rPr>
              <a:t>个人先行自付 5%</a:t>
            </a:r>
            <a:r>
              <a:rPr lang="zh-CN" altLang="en-US" sz="2400" spc="0" dirty="0">
                <a:latin typeface="Arial" panose="020B0604020202020204" pitchFamily="34" charset="0"/>
                <a:sym typeface="Arial" panose="020B0604020202020204" pitchFamily="34" charset="0"/>
              </a:rPr>
              <a:t>后再按规定的住院报销比例报销；</a:t>
            </a:r>
            <a:r>
              <a:rPr lang="zh-CN" altLang="en-US" sz="2400" spc="0" dirty="0">
                <a:solidFill>
                  <a:srgbClr val="FF0000"/>
                </a:solidFill>
                <a:latin typeface="Arial" panose="020B0604020202020204" pitchFamily="34" charset="0"/>
                <a:sym typeface="Arial" panose="020B0604020202020204" pitchFamily="34" charset="0"/>
              </a:rPr>
              <a:t>未经转诊</a:t>
            </a:r>
            <a:r>
              <a:rPr lang="zh-CN" altLang="en-US" sz="2400" spc="0" dirty="0">
                <a:solidFill>
                  <a:schemeClr val="tx1"/>
                </a:solidFill>
                <a:latin typeface="Arial" panose="020B0604020202020204" pitchFamily="34" charset="0"/>
                <a:sym typeface="Arial" panose="020B0604020202020204" pitchFamily="34" charset="0"/>
              </a:rPr>
              <a:t>的临时外出就医人员，</a:t>
            </a:r>
            <a:r>
              <a:rPr lang="zh-CN" altLang="en-US" sz="2400" spc="0" dirty="0">
                <a:solidFill>
                  <a:srgbClr val="FF0000"/>
                </a:solidFill>
                <a:latin typeface="Arial" panose="020B0604020202020204" pitchFamily="34" charset="0"/>
                <a:sym typeface="Arial" panose="020B0604020202020204" pitchFamily="34" charset="0"/>
              </a:rPr>
              <a:t>个人先行自付 20 %</a:t>
            </a:r>
            <a:r>
              <a:rPr lang="zh-CN" altLang="en-US" sz="2400" spc="0" dirty="0">
                <a:solidFill>
                  <a:schemeClr val="tx1"/>
                </a:solidFill>
                <a:latin typeface="Arial" panose="020B0604020202020204" pitchFamily="34" charset="0"/>
                <a:sym typeface="Arial" panose="020B0604020202020204" pitchFamily="34" charset="0"/>
              </a:rPr>
              <a:t>后再按规定的住院报销比例报销</a:t>
            </a:r>
            <a:r>
              <a:rPr lang="zh-CN" altLang="en-US" sz="2400" spc="0" dirty="0">
                <a:latin typeface="Arial" panose="020B0604020202020204" pitchFamily="34" charset="0"/>
                <a:sym typeface="Arial" panose="020B0604020202020204" pitchFamily="34" charset="0"/>
              </a:rPr>
              <a:t>；异地急诊抢救的临时外出就医人员，无需个人先行自付。</a:t>
            </a:r>
            <a:endParaRPr lang="zh-CN" altLang="en-US" sz="2400" spc="0" dirty="0">
              <a:latin typeface="Arial" panose="020B0604020202020204" pitchFamily="34" charset="0"/>
              <a:sym typeface="Arial" panose="020B0604020202020204" pitchFamily="34" charset="0"/>
            </a:endParaRPr>
          </a:p>
        </p:txBody>
      </p:sp>
      <p:sp>
        <p:nvSpPr>
          <p:cNvPr id="3" name="文本框 2"/>
          <p:cNvSpPr txBox="1"/>
          <p:nvPr>
            <p:custDataLst>
              <p:tags r:id="rId2"/>
            </p:custDataLst>
          </p:nvPr>
        </p:nvSpPr>
        <p:spPr>
          <a:xfrm>
            <a:off x="608400" y="608400"/>
            <a:ext cx="10970823" cy="706755"/>
          </a:xfrm>
          <a:prstGeom prst="rect">
            <a:avLst/>
          </a:prstGeom>
        </p:spPr>
        <p:txBody>
          <a:bodyPr vert="horz" wrap="square" lIns="90170" tIns="46990" rIns="90170" bIns="4699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lang="zh-CN" altLang="en-US" dirty="0">
                <a:solidFill>
                  <a:schemeClr val="tx1">
                    <a:lumMod val="85000"/>
                    <a:lumOff val="15000"/>
                  </a:schemeClr>
                </a:solidFill>
                <a:uFillTx/>
                <a:latin typeface="Arial" panose="020B0604020202020204" pitchFamily="34" charset="0"/>
                <a:sym typeface="Arial" panose="020B0604020202020204" pitchFamily="34" charset="0"/>
              </a:rPr>
              <a:t>四、市外就医住院转诊政策调整</a:t>
            </a:r>
            <a:endParaRPr lang="zh-CN" altLang="en-US" dirty="0">
              <a:solidFill>
                <a:schemeClr val="tx1">
                  <a:lumMod val="85000"/>
                  <a:lumOff val="15000"/>
                </a:schemeClr>
              </a:solidFill>
              <a:uFillTx/>
              <a:latin typeface="Arial" panose="020B0604020202020204" pitchFamily="34" charset="0"/>
              <a:sym typeface="Arial" panose="020B0604020202020204" pitchFamily="34" charset="0"/>
            </a:endParaRPr>
          </a:p>
        </p:txBody>
      </p:sp>
      <p:pic>
        <p:nvPicPr>
          <p:cNvPr id="10" name="图片 9"/>
          <p:cNvPicPr/>
          <p:nvPr>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23607"/>
          </a:xfrm>
          <a:prstGeom prst="rect">
            <a:avLst/>
          </a:prstGeom>
        </p:spPr>
      </p:pic>
      <p:pic>
        <p:nvPicPr>
          <p:cNvPr id="11" name="图片 10"/>
          <p:cNvPicPr/>
          <p:nvPr>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23607"/>
          </a:xfrm>
          <a:prstGeom prst="rect">
            <a:avLst/>
          </a:prstGeom>
        </p:spPr>
      </p:pic>
      <p:pic>
        <p:nvPicPr>
          <p:cNvPr id="4" name="图片 3"/>
          <p:cNvPicPr>
            <a:picLocks noChangeAspect="1"/>
          </p:cNvPicPr>
          <p:nvPr>
            <p:custDataLst>
              <p:tags r:id="rId9"/>
            </p:custDataLst>
          </p:nvPr>
        </p:nvPicPr>
        <p:blipFill>
          <a:blip r:embed="rId10"/>
          <a:stretch>
            <a:fillRect/>
          </a:stretch>
        </p:blipFill>
        <p:spPr>
          <a:xfrm>
            <a:off x="1599565" y="4392930"/>
            <a:ext cx="8321040" cy="1709420"/>
          </a:xfrm>
          <a:prstGeom prst="rect">
            <a:avLst/>
          </a:prstGeom>
        </p:spPr>
      </p:pic>
    </p:spTree>
    <p:custDataLst>
      <p:tags r:id="rId1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txBox="1"/>
          <p:nvPr>
            <p:custDataLst>
              <p:tags r:id="rId1"/>
            </p:custDataLst>
          </p:nvPr>
        </p:nvSpPr>
        <p:spPr>
          <a:xfrm>
            <a:off x="740410" y="2069465"/>
            <a:ext cx="10970260" cy="1033780"/>
          </a:xfrm>
          <a:prstGeom prst="rect">
            <a:avLst/>
          </a:prstGeom>
        </p:spPr>
        <p:txBody>
          <a:bodyPr wrap="square">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Bef>
                <a:spcPts val="1000"/>
              </a:spcBef>
              <a:buNone/>
            </a:pPr>
            <a:r>
              <a:rPr lang="en-US" altLang="zh-CN" spc="0" dirty="0">
                <a:solidFill>
                  <a:schemeClr val="tx1">
                    <a:lumMod val="65000"/>
                    <a:lumOff val="35000"/>
                  </a:schemeClr>
                </a:solidFill>
                <a:latin typeface="Arial" panose="020B0604020202020204" pitchFamily="34" charset="0"/>
                <a:sym typeface="Arial" panose="020B0604020202020204" pitchFamily="34" charset="0"/>
              </a:rPr>
              <a:t>       </a:t>
            </a:r>
            <a:r>
              <a:rPr lang="zh-CN" altLang="en-US" sz="2400" spc="0" dirty="0">
                <a:solidFill>
                  <a:schemeClr val="tx1">
                    <a:lumMod val="65000"/>
                    <a:lumOff val="35000"/>
                  </a:schemeClr>
                </a:solidFill>
                <a:latin typeface="Arial" panose="020B0604020202020204" pitchFamily="34" charset="0"/>
                <a:sym typeface="Arial" panose="020B0604020202020204" pitchFamily="34" charset="0"/>
              </a:rPr>
              <a:t>自</a:t>
            </a:r>
            <a:r>
              <a:rPr lang="en-US" altLang="zh-CN" sz="2400" spc="0" dirty="0">
                <a:solidFill>
                  <a:srgbClr val="FF0000"/>
                </a:solidFill>
                <a:latin typeface="Arial" panose="020B0604020202020204" pitchFamily="34" charset="0"/>
                <a:sym typeface="Arial" panose="020B0604020202020204" pitchFamily="34" charset="0"/>
              </a:rPr>
              <a:t>2023</a:t>
            </a:r>
            <a:r>
              <a:rPr lang="zh-CN" altLang="en-US" sz="2400" spc="0" dirty="0">
                <a:solidFill>
                  <a:srgbClr val="FF0000"/>
                </a:solidFill>
                <a:latin typeface="Arial" panose="020B0604020202020204" pitchFamily="34" charset="0"/>
                <a:sym typeface="Arial" panose="020B0604020202020204" pitchFamily="34" charset="0"/>
              </a:rPr>
              <a:t>年</a:t>
            </a:r>
            <a:r>
              <a:rPr lang="en-US" altLang="zh-CN" sz="2400" spc="0" dirty="0">
                <a:solidFill>
                  <a:srgbClr val="FF0000"/>
                </a:solidFill>
                <a:latin typeface="Arial" panose="020B0604020202020204" pitchFamily="34" charset="0"/>
                <a:sym typeface="Arial" panose="020B0604020202020204" pitchFamily="34" charset="0"/>
              </a:rPr>
              <a:t>7</a:t>
            </a:r>
            <a:r>
              <a:rPr lang="zh-CN" altLang="en-US" sz="2400" spc="0" dirty="0">
                <a:solidFill>
                  <a:srgbClr val="FF0000"/>
                </a:solidFill>
                <a:latin typeface="Arial" panose="020B0604020202020204" pitchFamily="34" charset="0"/>
                <a:sym typeface="Arial" panose="020B0604020202020204" pitchFamily="34" charset="0"/>
              </a:rPr>
              <a:t>月</a:t>
            </a:r>
            <a:r>
              <a:rPr lang="en-US" altLang="zh-CN" sz="2400" spc="0" dirty="0">
                <a:solidFill>
                  <a:srgbClr val="FF0000"/>
                </a:solidFill>
                <a:latin typeface="Arial" panose="020B0604020202020204" pitchFamily="34" charset="0"/>
                <a:sym typeface="Arial" panose="020B0604020202020204" pitchFamily="34" charset="0"/>
              </a:rPr>
              <a:t>1</a:t>
            </a:r>
            <a:r>
              <a:rPr lang="zh-CN" altLang="en-US" sz="2400" spc="0" dirty="0">
                <a:solidFill>
                  <a:srgbClr val="FF0000"/>
                </a:solidFill>
                <a:latin typeface="Arial" panose="020B0604020202020204" pitchFamily="34" charset="0"/>
                <a:sym typeface="Arial" panose="020B0604020202020204" pitchFamily="34" charset="0"/>
              </a:rPr>
              <a:t>日</a:t>
            </a:r>
            <a:r>
              <a:rPr lang="zh-CN" altLang="en-US" sz="2400" spc="0" dirty="0">
                <a:solidFill>
                  <a:schemeClr val="tx1">
                    <a:lumMod val="65000"/>
                    <a:lumOff val="35000"/>
                  </a:schemeClr>
                </a:solidFill>
                <a:latin typeface="Arial" panose="020B0604020202020204" pitchFamily="34" charset="0"/>
                <a:sym typeface="Arial" panose="020B0604020202020204" pitchFamily="34" charset="0"/>
              </a:rPr>
              <a:t>起执行。</a:t>
            </a:r>
            <a:endParaRPr lang="zh-CN" altLang="en-US" sz="2400" spc="0" dirty="0">
              <a:latin typeface="Arial" panose="020B0604020202020204" pitchFamily="34" charset="0"/>
              <a:sym typeface="Arial" panose="020B0604020202020204" pitchFamily="34" charset="0"/>
            </a:endParaRPr>
          </a:p>
        </p:txBody>
      </p:sp>
      <p:sp>
        <p:nvSpPr>
          <p:cNvPr id="3" name="文本框 2"/>
          <p:cNvSpPr txBox="1"/>
          <p:nvPr>
            <p:custDataLst>
              <p:tags r:id="rId2"/>
            </p:custDataLst>
          </p:nvPr>
        </p:nvSpPr>
        <p:spPr>
          <a:xfrm>
            <a:off x="608400" y="608400"/>
            <a:ext cx="10970823" cy="706755"/>
          </a:xfrm>
          <a:prstGeom prst="rect">
            <a:avLst/>
          </a:prstGeom>
        </p:spPr>
        <p:txBody>
          <a:bodyPr vert="horz" wrap="square" lIns="90170" tIns="46990" rIns="90170" bIns="4699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lang="zh-CN" altLang="en-US" dirty="0">
                <a:solidFill>
                  <a:schemeClr val="tx1">
                    <a:lumMod val="85000"/>
                    <a:lumOff val="15000"/>
                  </a:schemeClr>
                </a:solidFill>
                <a:uFillTx/>
                <a:latin typeface="Arial" panose="020B0604020202020204" pitchFamily="34" charset="0"/>
                <a:sym typeface="Arial" panose="020B0604020202020204" pitchFamily="34" charset="0"/>
              </a:rPr>
              <a:t>五、政策执行时间</a:t>
            </a:r>
            <a:endParaRPr lang="zh-CN" altLang="en-US" dirty="0">
              <a:solidFill>
                <a:schemeClr val="tx1">
                  <a:lumMod val="85000"/>
                  <a:lumOff val="15000"/>
                </a:schemeClr>
              </a:solidFill>
              <a:uFillTx/>
              <a:latin typeface="Arial" panose="020B0604020202020204" pitchFamily="34" charset="0"/>
              <a:sym typeface="Arial" panose="020B0604020202020204" pitchFamily="34" charset="0"/>
            </a:endParaRPr>
          </a:p>
        </p:txBody>
      </p:sp>
      <p:pic>
        <p:nvPicPr>
          <p:cNvPr id="10" name="图片 9"/>
          <p:cNvPicPr/>
          <p:nvPr>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23607"/>
          </a:xfrm>
          <a:prstGeom prst="rect">
            <a:avLst/>
          </a:prstGeom>
        </p:spPr>
      </p:pic>
      <p:pic>
        <p:nvPicPr>
          <p:cNvPr id="11" name="图片 10"/>
          <p:cNvPicPr/>
          <p:nvPr>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23607"/>
          </a:xfrm>
          <a:prstGeom prst="rect">
            <a:avLst/>
          </a:prstGeom>
        </p:spPr>
      </p:pic>
      <p:sp>
        <p:nvSpPr>
          <p:cNvPr id="4" name="内容占位符 1"/>
          <p:cNvSpPr txBox="1"/>
          <p:nvPr>
            <p:custDataLst>
              <p:tags r:id="rId9"/>
            </p:custDataLst>
          </p:nvPr>
        </p:nvSpPr>
        <p:spPr>
          <a:xfrm>
            <a:off x="842010" y="2753995"/>
            <a:ext cx="10970260" cy="1033780"/>
          </a:xfrm>
          <a:prstGeom prst="rect">
            <a:avLst/>
          </a:prstGeom>
        </p:spPr>
        <p:txBody>
          <a:bodyPr wrap="square">
            <a:normAutofit fontScale="90000" lnSpcReduction="10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000"/>
              </a:spcBef>
              <a:buNone/>
            </a:pPr>
            <a:r>
              <a:rPr lang="en-US" altLang="zh-CN" spc="0" dirty="0">
                <a:solidFill>
                  <a:schemeClr val="tx1">
                    <a:lumMod val="65000"/>
                    <a:lumOff val="35000"/>
                  </a:schemeClr>
                </a:solidFill>
                <a:latin typeface="Arial" panose="020B0604020202020204" pitchFamily="34" charset="0"/>
                <a:sym typeface="Arial" panose="020B0604020202020204" pitchFamily="34" charset="0"/>
              </a:rPr>
              <a:t>       </a:t>
            </a:r>
            <a:r>
              <a:rPr lang="zh-CN" sz="2400" spc="0" dirty="0">
                <a:solidFill>
                  <a:schemeClr val="tx1">
                    <a:lumMod val="65000"/>
                    <a:lumOff val="35000"/>
                  </a:schemeClr>
                </a:solidFill>
                <a:latin typeface="Arial" panose="020B0604020202020204" pitchFamily="34" charset="0"/>
                <a:sym typeface="Arial" panose="020B0604020202020204" pitchFamily="34" charset="0"/>
              </a:rPr>
              <a:t>注意：按入院的时间判断是否需要转诊，如</a:t>
            </a:r>
            <a:r>
              <a:rPr lang="en-US" altLang="zh-CN" sz="2400" spc="0" dirty="0">
                <a:solidFill>
                  <a:schemeClr val="tx1">
                    <a:lumMod val="65000"/>
                    <a:lumOff val="35000"/>
                  </a:schemeClr>
                </a:solidFill>
                <a:latin typeface="Arial" panose="020B0604020202020204" pitchFamily="34" charset="0"/>
                <a:sym typeface="Arial" panose="020B0604020202020204" pitchFamily="34" charset="0"/>
              </a:rPr>
              <a:t>2023</a:t>
            </a:r>
            <a:r>
              <a:rPr lang="zh-CN" altLang="en-US" sz="2400" spc="0" dirty="0">
                <a:solidFill>
                  <a:schemeClr val="tx1">
                    <a:lumMod val="65000"/>
                    <a:lumOff val="35000"/>
                  </a:schemeClr>
                </a:solidFill>
                <a:latin typeface="Arial" panose="020B0604020202020204" pitchFamily="34" charset="0"/>
                <a:sym typeface="Arial" panose="020B0604020202020204" pitchFamily="34" charset="0"/>
              </a:rPr>
              <a:t>年</a:t>
            </a:r>
            <a:r>
              <a:rPr lang="en-US" altLang="zh-CN" sz="2400" spc="0" dirty="0">
                <a:solidFill>
                  <a:schemeClr val="tx1">
                    <a:lumMod val="65000"/>
                    <a:lumOff val="35000"/>
                  </a:schemeClr>
                </a:solidFill>
                <a:latin typeface="Arial" panose="020B0604020202020204" pitchFamily="34" charset="0"/>
                <a:sym typeface="Arial" panose="020B0604020202020204" pitchFamily="34" charset="0"/>
              </a:rPr>
              <a:t>7</a:t>
            </a:r>
            <a:r>
              <a:rPr lang="zh-CN" altLang="en-US" sz="2400" spc="0" dirty="0">
                <a:solidFill>
                  <a:schemeClr val="tx1">
                    <a:lumMod val="65000"/>
                    <a:lumOff val="35000"/>
                  </a:schemeClr>
                </a:solidFill>
                <a:latin typeface="Arial" panose="020B0604020202020204" pitchFamily="34" charset="0"/>
                <a:sym typeface="Arial" panose="020B0604020202020204" pitchFamily="34" charset="0"/>
              </a:rPr>
              <a:t>月</a:t>
            </a:r>
            <a:r>
              <a:rPr lang="en-US" altLang="zh-CN" sz="2400" spc="0" dirty="0">
                <a:solidFill>
                  <a:schemeClr val="tx1">
                    <a:lumMod val="65000"/>
                    <a:lumOff val="35000"/>
                  </a:schemeClr>
                </a:solidFill>
                <a:latin typeface="Arial" panose="020B0604020202020204" pitchFamily="34" charset="0"/>
                <a:sym typeface="Arial" panose="020B0604020202020204" pitchFamily="34" charset="0"/>
              </a:rPr>
              <a:t>1</a:t>
            </a:r>
            <a:r>
              <a:rPr lang="zh-CN" altLang="en-US" sz="2400" spc="0" dirty="0">
                <a:solidFill>
                  <a:schemeClr val="tx1">
                    <a:lumMod val="65000"/>
                    <a:lumOff val="35000"/>
                  </a:schemeClr>
                </a:solidFill>
                <a:latin typeface="Arial" panose="020B0604020202020204" pitchFamily="34" charset="0"/>
                <a:sym typeface="Arial" panose="020B0604020202020204" pitchFamily="34" charset="0"/>
              </a:rPr>
              <a:t>日前在市外住院，</a:t>
            </a:r>
            <a:r>
              <a:rPr lang="en-US" altLang="zh-CN" sz="2400" spc="0" dirty="0">
                <a:solidFill>
                  <a:schemeClr val="tx1">
                    <a:lumMod val="65000"/>
                    <a:lumOff val="35000"/>
                  </a:schemeClr>
                </a:solidFill>
                <a:latin typeface="Arial" panose="020B0604020202020204" pitchFamily="34" charset="0"/>
                <a:sym typeface="Arial" panose="020B0604020202020204" pitchFamily="34" charset="0"/>
              </a:rPr>
              <a:t>7</a:t>
            </a:r>
            <a:r>
              <a:rPr lang="zh-CN" altLang="en-US" sz="2400" spc="0" dirty="0">
                <a:solidFill>
                  <a:schemeClr val="tx1">
                    <a:lumMod val="65000"/>
                    <a:lumOff val="35000"/>
                  </a:schemeClr>
                </a:solidFill>
                <a:latin typeface="Arial" panose="020B0604020202020204" pitchFamily="34" charset="0"/>
                <a:sym typeface="Arial" panose="020B0604020202020204" pitchFamily="34" charset="0"/>
              </a:rPr>
              <a:t>月</a:t>
            </a:r>
            <a:r>
              <a:rPr lang="en-US" altLang="zh-CN" sz="2400" spc="0" dirty="0">
                <a:solidFill>
                  <a:schemeClr val="tx1">
                    <a:lumMod val="65000"/>
                    <a:lumOff val="35000"/>
                  </a:schemeClr>
                </a:solidFill>
                <a:latin typeface="Arial" panose="020B0604020202020204" pitchFamily="34" charset="0"/>
                <a:sym typeface="Arial" panose="020B0604020202020204" pitchFamily="34" charset="0"/>
              </a:rPr>
              <a:t>1</a:t>
            </a:r>
            <a:r>
              <a:rPr lang="zh-CN" altLang="en-US" sz="2400" spc="0" dirty="0">
                <a:solidFill>
                  <a:schemeClr val="tx1">
                    <a:lumMod val="65000"/>
                    <a:lumOff val="35000"/>
                  </a:schemeClr>
                </a:solidFill>
                <a:latin typeface="Arial" panose="020B0604020202020204" pitchFamily="34" charset="0"/>
                <a:sym typeface="Arial" panose="020B0604020202020204" pitchFamily="34" charset="0"/>
              </a:rPr>
              <a:t>日之后出院结算的无需办理转诊手续。</a:t>
            </a:r>
            <a:endParaRPr lang="zh-CN" altLang="en-US" sz="2400" spc="0" dirty="0">
              <a:solidFill>
                <a:schemeClr val="tx1">
                  <a:lumMod val="65000"/>
                  <a:lumOff val="35000"/>
                </a:schemeClr>
              </a:solidFill>
              <a:latin typeface="Arial" panose="020B0604020202020204" pitchFamily="34" charset="0"/>
              <a:sym typeface="Arial" panose="020B0604020202020204" pitchFamily="34" charset="0"/>
            </a:endParaRPr>
          </a:p>
        </p:txBody>
      </p:sp>
    </p:spTree>
    <p:custDataLst>
      <p:tags r:id="rId10"/>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13"/>
            <p:custDataLst>
              <p:tags r:id="rId1"/>
            </p:custDataLst>
          </p:nvPr>
        </p:nvSpPr>
        <p:spPr>
          <a:xfrm>
            <a:off x="1043305" y="2609850"/>
            <a:ext cx="9565640" cy="1637665"/>
          </a:xfrm>
        </p:spPr>
        <p:txBody>
          <a:bodyPr>
            <a:normAutofit fontScale="90000"/>
          </a:bodyPr>
          <a:lstStyle/>
          <a:p>
            <a:pPr algn="l"/>
            <a:r>
              <a:rPr lang="en-US" altLang="zh-CN" sz="4000" b="1" spc="250">
                <a:ea typeface="微软雅黑" panose="020B0503020204020204" charset="-122"/>
                <a:sym typeface="Arial" panose="020B0604020202020204" pitchFamily="34" charset="0"/>
              </a:rPr>
              <a:t>    </a:t>
            </a:r>
            <a:br>
              <a:rPr lang="en-US" altLang="zh-CN" sz="4000" b="1" spc="250">
                <a:ea typeface="微软雅黑" panose="020B0503020204020204" charset="-122"/>
                <a:sym typeface="Arial" panose="020B0604020202020204" pitchFamily="34" charset="0"/>
              </a:rPr>
            </a:br>
            <a:r>
              <a:rPr lang="en-US" altLang="zh-CN" sz="4000" b="1" spc="250">
                <a:ea typeface="微软雅黑" panose="020B0503020204020204" charset="-122"/>
                <a:sym typeface="Arial" panose="020B0604020202020204" pitchFamily="34" charset="0"/>
              </a:rPr>
              <a:t>     </a:t>
            </a:r>
            <a:r>
              <a:rPr lang="zh-CN" altLang="en-US" sz="4000" b="1" spc="250" dirty="0">
                <a:ea typeface="微软雅黑" panose="020B0503020204020204" charset="-122"/>
                <a:sym typeface="Arial" panose="020B0604020202020204" pitchFamily="34" charset="0"/>
              </a:rPr>
              <a:t>关于进一步深化基本医疗保险异地就医直接结算工作的通知</a:t>
            </a:r>
            <a:r>
              <a:rPr lang="zh-CN" altLang="en-US" sz="4000" b="1" spc="250">
                <a:ea typeface="微软雅黑" panose="020B0503020204020204" charset="-122"/>
                <a:sym typeface="Arial" panose="020B0604020202020204" pitchFamily="34" charset="0"/>
              </a:rPr>
              <a:t>（衢医保联发〔2023〕1</a:t>
            </a:r>
            <a:r>
              <a:rPr lang="en-US" altLang="zh-CN" sz="4000" b="1" spc="250">
                <a:ea typeface="微软雅黑" panose="020B0503020204020204" charset="-122"/>
                <a:sym typeface="Arial" panose="020B0604020202020204" pitchFamily="34" charset="0"/>
              </a:rPr>
              <a:t>2</a:t>
            </a:r>
            <a:r>
              <a:rPr lang="zh-CN" altLang="en-US" sz="4000" b="1" spc="250">
                <a:ea typeface="微软雅黑" panose="020B0503020204020204" charset="-122"/>
                <a:sym typeface="Arial" panose="020B0604020202020204" pitchFamily="34" charset="0"/>
              </a:rPr>
              <a:t>号）</a:t>
            </a:r>
            <a:endParaRPr lang="en-US" altLang="zh-CN" sz="4000"/>
          </a:p>
        </p:txBody>
      </p:sp>
      <p:sp>
        <p:nvSpPr>
          <p:cNvPr id="12" name="菱形 11"/>
          <p:cNvSpPr/>
          <p:nvPr>
            <p:custDataLst>
              <p:tags r:id="rId2"/>
            </p:custDataLst>
          </p:nvPr>
        </p:nvSpPr>
        <p:spPr>
          <a:xfrm>
            <a:off x="1116494" y="2759049"/>
            <a:ext cx="590971" cy="590971"/>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anchor="ctr" anchorCtr="0">
            <a:normAutofit fontScale="87500" lnSpcReduction="10000"/>
          </a:bodyPr>
          <a:p>
            <a:pPr algn="ctr">
              <a:lnSpc>
                <a:spcPct val="100000"/>
              </a:lnSpc>
            </a:pPr>
            <a:endParaRPr lang="en-US" altLang="zh-CN" sz="16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Tree>
    <p:custDataLst>
      <p:tags r:id="rId3"/>
    </p:custDataLst>
  </p:cSld>
  <p:clrMapOvr>
    <a:masterClrMapping/>
  </p:clrMapOvr>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6.xml><?xml version="1.0" encoding="utf-8"?>
<p:tagLst xmlns:p="http://schemas.openxmlformats.org/presentationml/2006/main">
  <p:tag name="KSO_WM_UNIT_TYPE" val="i"/>
  <p:tag name="KSO_WM_UNIT_SUBTYPE" val="h"/>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NDEX" val="1"/>
  <p:tag name="KSO_WM_UNIT_ID" val="_16*i*1"/>
  <p:tag name="KSO_WM_UNIT_BK_DARK_LIGHT" val="2"/>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5.xml><?xml version="1.0" encoding="utf-8"?>
<p:tagLst xmlns:p="http://schemas.openxmlformats.org/presentationml/2006/main">
  <p:tag name="KSO_WM_UNIT_TYPE" val="i"/>
  <p:tag name="KSO_WM_UNIT_SUBTYPE" val="h"/>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NDEX" val="1"/>
  <p:tag name="KSO_WM_UNIT_ID" val="_17*i*1"/>
  <p:tag name="KSO_WM_UNIT_BK_DARK_LIGHT" val="2"/>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6.xml><?xml version="1.0" encoding="utf-8"?>
<p:tagLst xmlns:p="http://schemas.openxmlformats.org/presentationml/2006/main">
  <p:tag name="KSO_WM_UNIT_TYPE" val="i"/>
  <p:tag name="KSO_WM_UNIT_SUBTYPE" val="h"/>
  <p:tag name="KSO_WM_SLIDE_BACKGROUND_TYPE" val="belt"/>
  <p:tag name="KSO_WM_SLIDE_BK_DARK_LIGHT" val="2"/>
  <p:tag name="KSO_WM_UNIT_HIGHLIGHT" val="0"/>
  <p:tag name="KSO_WM_UNIT_COMPATIBLE" val="0"/>
  <p:tag name="KSO_WM_UNIT_DIAGRAM_ISNUMVISUAL" val="0"/>
  <p:tag name="KSO_WM_UNIT_DIAGRAM_ISREFERUNIT" val="0"/>
  <p:tag name="KSO_WM_UNIT_INDEX" val="1"/>
  <p:tag name="KSO_WM_UNIT_ID" val="_18*i*1"/>
  <p:tag name="KSO_WM_UNIT_BK_DARK_LIGHT" val="2"/>
  <p:tag name="KSO_WM_UNIT_LAYERLEVEL" val="1"/>
  <p:tag name="KSO_WM_TAG_VERSION" val="1.0"/>
  <p:tag name="KSO_WM_BEAUTIFY_FLAG" val="#wm#"/>
</p:tagLst>
</file>

<file path=ppt/tags/tag12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359"/>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359"/>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9.xml><?xml version="1.0" encoding="utf-8"?>
<p:tagLst xmlns:p="http://schemas.openxmlformats.org/presentationml/2006/main">
  <p:tag name="KSO_WM_TAG_VERSION" val="1.0"/>
  <p:tag name="KSO_WM_BEAUTIFY_FLAG" val="#wm#"/>
  <p:tag name="KSO_WM_TEMPLATE_CATEGORY" val="custom"/>
  <p:tag name="KSO_WM_TEMPLATE_INDEX" val="20204359"/>
  <p:tag name="KSO_WM_TEMPLATE_SUBCATEGORY" val="0"/>
  <p:tag name="KSO_WM_TEMPLATE_MASTER_TYPE" val="1"/>
  <p:tag name="KSO_WM_TEMPLATE_COLOR_TYPE" val="1"/>
  <p:tag name="KSO_WM_TEMPLATE_MASTER_THUMB_INDEX" val="12"/>
  <p:tag name="KSO_WM_TEMPLATE_THUMBS_INDEX" val="1、4、7、9、12、15、19、22、23、24、25、26、29、34、39、42、43"/>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1"/>
  <p:tag name="KSO_WM_UNIT_VALUE" val="10"/>
  <p:tag name="KSO_WM_UNIT_TYPE" val="a"/>
  <p:tag name="KSO_WM_UNIT_INDEX" val="1"/>
  <p:tag name="KSO_WM_UNIT_PRESET_TEXT" val="谢谢观看"/>
  <p:tag name="KSO_WM_TEMPLATE_CATEGORY" val="custom"/>
  <p:tag name="KSO_WM_TEMPLATE_INDEX" val="20204359"/>
  <p:tag name="KSO_WM_UNIT_ID" val="custom20204359_43*a*1"/>
  <p:tag name="KSO_WM_UNIT_ISNUMDGMTITLE" val="0"/>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26"/>
  <p:tag name="KSO_WM_UNIT_TYPE" val="b"/>
  <p:tag name="KSO_WM_UNIT_INDEX" val="1"/>
  <p:tag name="KSO_WM_UNIT_PRESET_TEXT" val="汇报人姓名"/>
  <p:tag name="KSO_WM_TEMPLATE_CATEGORY" val="custom"/>
  <p:tag name="KSO_WM_TEMPLATE_INDEX" val="20204359"/>
  <p:tag name="KSO_WM_UNIT_ID" val="custom20204359_43*b*1"/>
  <p:tag name="KSO_WM_UNIT_ISNUMDGMTITLE" val="0"/>
</p:tagLst>
</file>

<file path=ppt/tags/tag142.xml><?xml version="1.0" encoding="utf-8"?>
<p:tagLst xmlns:p="http://schemas.openxmlformats.org/presentationml/2006/main">
  <p:tag name="KSO_WM_BEAUTIFY_FLAG" val="#wm#"/>
  <p:tag name="KSO_WM_TEMPLATE_SUBCATEGORY" val="0"/>
  <p:tag name="KSO_WM_SLIDE_TYPE" val="endPage"/>
  <p:tag name="KSO_WM_SLIDE_SUBTYPE" val="pureTxt"/>
  <p:tag name="KSO_WM_SLIDE_ITEM_CNT" val="0"/>
  <p:tag name="KSO_WM_SLIDE_INDEX" val="43"/>
  <p:tag name="KSO_WM_TAG_VERSION" val="1.0"/>
  <p:tag name="KSO_WM_SLIDE_LAYOUT" val="a_b"/>
  <p:tag name="KSO_WM_SLIDE_LAYOUT_CNT" val="1_1"/>
  <p:tag name="KSO_WM_TEMPLATE_MASTER_TYPE" val="1"/>
  <p:tag name="KSO_WM_TEMPLATE_COLOR_TYPE" val="1"/>
  <p:tag name="KSO_WM_TEMPLATE_CATEGORY" val="custom"/>
  <p:tag name="KSO_WM_TEMPLATE_INDEX" val="20204359"/>
  <p:tag name="KSO_WM_SLIDE_ID" val="custom20204359_43"/>
</p:tagLst>
</file>

<file path=ppt/tags/tag143.xml><?xml version="1.0" encoding="utf-8"?>
<p:tagLst xmlns:p="http://schemas.openxmlformats.org/presentationml/2006/main">
  <p:tag name="KSO_WM_UNIT_COLOR_SCHEME_SHAPE_ID" val="15"/>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LAYERLEVEL" val="1_1_1"/>
  <p:tag name="KSO_WM_TAG_VERSION" val="1.0"/>
  <p:tag name="KSO_WM_BEAUTIFY_FLAG" val="#wm#"/>
  <p:tag name="KSO_WM_TEMPLATE_CATEGORY" val="custom"/>
  <p:tag name="KSO_WM_TEMPLATE_INDEX" val="20204359"/>
  <p:tag name="KSO_WM_UNIT_ID" val="custom20204359_2*l_h_i*1_1_1"/>
  <p:tag name="KSO_WM_UNIT_FILL_FORE_SCHEMECOLOR_INDEX" val="5"/>
  <p:tag name="KSO_WM_UNIT_FILL_TYPE" val="1"/>
  <p:tag name="KSO_WM_UNIT_TEXT_FILL_FORE_SCHEMECOLOR_INDEX" val="14"/>
  <p:tag name="KSO_WM_UNIT_TEXT_FILL_TYPE" val="1"/>
  <p:tag name="KSO_WM_UNIT_USESOURCEFORMAT_APPLY" val="1"/>
</p:tagLst>
</file>

<file path=ppt/tags/tag144.xml><?xml version="1.0" encoding="utf-8"?>
<p:tagLst xmlns:p="http://schemas.openxmlformats.org/presentationml/2006/main">
  <p:tag name="KSO_WM_UNIT_ISCONTENTSTITLE" val="0"/>
  <p:tag name="KSO_WM_UNIT_COLOR_SCHEME_SHAPE_ID" val="16"/>
  <p:tag name="KSO_WM_UNIT_COLOR_SCHEME_PARENT_PAGE" val="0_3"/>
  <p:tag name="KSO_WM_UNIT_PRESET_TEXT" val="单击此处添加文本内容，文字是您思想的提炼，请尽量言简意赅的阐述观点"/>
  <p:tag name="KSO_WM_UNIT_NOCLEAR" val="0"/>
  <p:tag name="KSO_WM_UNIT_VALUE" val="39"/>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LAYERLEVEL" val="1_1_1"/>
  <p:tag name="KSO_WM_TAG_VERSION" val="1.0"/>
  <p:tag name="KSO_WM_BEAUTIFY_FLAG" val="#wm#"/>
  <p:tag name="KSO_WM_TEMPLATE_CATEGORY" val="custom"/>
  <p:tag name="KSO_WM_TEMPLATE_INDEX" val="20204359"/>
  <p:tag name="KSO_WM_UNIT_ID" val="custom20204359_2*l_h_f*1_1_1"/>
  <p:tag name="KSO_WM_UNIT_SUBTYPE" val="a"/>
  <p:tag name="KSO_WM_UNIT_TEXT_FILL_FORE_SCHEMECOLOR_INDEX" val="13"/>
  <p:tag name="KSO_WM_UNIT_TEXT_FILL_TYPE" val="1"/>
  <p:tag name="KSO_WM_UNIT_USESOURCEFORMAT_APPLY" val="1"/>
</p:tagLst>
</file>

<file path=ppt/tags/tag145.xml><?xml version="1.0" encoding="utf-8"?>
<p:tagLst xmlns:p="http://schemas.openxmlformats.org/presentationml/2006/main">
  <p:tag name="KSO_WM_UNIT_COLOR_SCHEME_SHAPE_ID" val="15"/>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LAYERLEVEL" val="1_1_1"/>
  <p:tag name="KSO_WM_TAG_VERSION" val="1.0"/>
  <p:tag name="KSO_WM_BEAUTIFY_FLAG" val="#wm#"/>
  <p:tag name="KSO_WM_TEMPLATE_CATEGORY" val="custom"/>
  <p:tag name="KSO_WM_TEMPLATE_INDEX" val="20204359"/>
  <p:tag name="KSO_WM_UNIT_ID" val="custom20204359_2*l_h_i*1_2_1"/>
  <p:tag name="KSO_WM_UNIT_FILL_FORE_SCHEMECOLOR_INDEX" val="6"/>
  <p:tag name="KSO_WM_UNIT_FILL_TYPE" val="1"/>
  <p:tag name="KSO_WM_UNIT_TEXT_FILL_FORE_SCHEMECOLOR_INDEX" val="14"/>
  <p:tag name="KSO_WM_UNIT_TEXT_FILL_TYPE" val="1"/>
  <p:tag name="KSO_WM_UNIT_USESOURCEFORMAT_APPLY" val="1"/>
</p:tagLst>
</file>

<file path=ppt/tags/tag146.xml><?xml version="1.0" encoding="utf-8"?>
<p:tagLst xmlns:p="http://schemas.openxmlformats.org/presentationml/2006/main">
  <p:tag name="KSO_WM_UNIT_ISCONTENTSTITLE" val="0"/>
  <p:tag name="KSO_WM_UNIT_COLOR_SCHEME_SHAPE_ID" val="16"/>
  <p:tag name="KSO_WM_UNIT_COLOR_SCHEME_PARENT_PAGE" val="0_3"/>
  <p:tag name="KSO_WM_UNIT_PRESET_TEXT" val="单击此处添加文本内容，文字是您思想的提炼，请尽量言简意赅的阐述观点"/>
  <p:tag name="KSO_WM_UNIT_NOCLEAR" val="0"/>
  <p:tag name="KSO_WM_UNIT_VALUE" val="39"/>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LAYERLEVEL" val="1_1_1"/>
  <p:tag name="KSO_WM_TAG_VERSION" val="1.0"/>
  <p:tag name="KSO_WM_BEAUTIFY_FLAG" val="#wm#"/>
  <p:tag name="KSO_WM_TEMPLATE_CATEGORY" val="custom"/>
  <p:tag name="KSO_WM_TEMPLATE_INDEX" val="20204359"/>
  <p:tag name="KSO_WM_UNIT_ID" val="custom20204359_2*l_h_f*1_2_1"/>
  <p:tag name="KSO_WM_UNIT_SUBTYPE" val="a"/>
  <p:tag name="KSO_WM_UNIT_TEXT_FILL_FORE_SCHEMECOLOR_INDEX" val="13"/>
  <p:tag name="KSO_WM_UNIT_TEXT_FILL_TYPE" val="1"/>
  <p:tag name="KSO_WM_UNIT_USESOURCEFORMAT_APPLY"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LAYERLEVEL" val="1_1_1"/>
  <p:tag name="KSO_WM_TAG_VERSION" val="1.0"/>
  <p:tag name="KSO_WM_BEAUTIFY_FLAG" val="#wm#"/>
  <p:tag name="KSO_WM_TEMPLATE_CATEGORY" val="custom"/>
  <p:tag name="KSO_WM_TEMPLATE_INDEX" val="20204359"/>
  <p:tag name="KSO_WM_UNIT_ID" val="custom20204359_2*l_h_i*1_1_2"/>
  <p:tag name="KSO_WM_UNIT_TEXT_FILL_FORE_SCHEMECOLOR_INDEX" val="14"/>
  <p:tag name="KSO_WM_UNIT_TEXT_FILL_TYPE" val="1"/>
  <p:tag name="KSO_WM_UNIT_USESOURCEFORMAT_APPLY" val="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LAYERLEVEL" val="1_1_1"/>
  <p:tag name="KSO_WM_TAG_VERSION" val="1.0"/>
  <p:tag name="KSO_WM_BEAUTIFY_FLAG" val="#wm#"/>
  <p:tag name="KSO_WM_TEMPLATE_CATEGORY" val="custom"/>
  <p:tag name="KSO_WM_TEMPLATE_INDEX" val="20204359"/>
  <p:tag name="KSO_WM_UNIT_ID" val="custom20204359_2*l_h_i*1_2_2"/>
  <p:tag name="KSO_WM_UNIT_TEXT_FILL_FORE_SCHEMECOLOR_INDEX" val="14"/>
  <p:tag name="KSO_WM_UNIT_TEXT_FILL_TYPE" val="1"/>
  <p:tag name="KSO_WM_UNIT_USESOURCEFORMAT_APPLY" val="1"/>
</p:tagLst>
</file>

<file path=ppt/tags/tag149.xml><?xml version="1.0" encoding="utf-8"?>
<p:tagLst xmlns:p="http://schemas.openxmlformats.org/presentationml/2006/main">
  <p:tag name="KSO_WM_UNIT_ISCONTENTSTITLE" val="1"/>
  <p:tag name="KSO_WM_UNIT_PRESET_TEXT" val="目录"/>
  <p:tag name="KSO_WM_UNIT_NOCLEAR" val="0"/>
  <p:tag name="KSO_WM_UNIT_VALUE" val="3"/>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LAYERLEVEL" val="1"/>
  <p:tag name="KSO_WM_TAG_VERSION" val="1.0"/>
  <p:tag name="KSO_WM_BEAUTIFY_FLAG" val="#wm#"/>
  <p:tag name="KSO_WM_TEMPLATE_CATEGORY" val="custom"/>
  <p:tag name="KSO_WM_TEMPLATE_INDEX" val="20204359"/>
  <p:tag name="KSO_WM_UNIT_ID" val="custom20204359_2*a*1"/>
  <p:tag name="KSO_WM_UNIT_ISNUMDGMTITLE" val="0"/>
  <p:tag name="KSO_WM_UNIT_TEXT_FILL_FORE_SCHEMECOLOR_INDEX" val="13"/>
  <p:tag name="KSO_WM_UNIT_TEXT_FILL_TYPE" val="1"/>
  <p:tag name="KSO_WM_UNIT_USESOURCEFORMAT_APPLY"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TEMPLATE_SUBCATEGORY" val="0"/>
  <p:tag name="KSO_WM_SLIDE_TYPE" val="contents"/>
  <p:tag name="KSO_WM_SLIDE_SUBTYPE" val="diag"/>
  <p:tag name="KSO_WM_SLIDE_ITEM_CNT" val="2"/>
  <p:tag name="KSO_WM_SLIDE_INDEX" val="2"/>
  <p:tag name="KSO_WM_DIAGRAM_GROUP_CODE" val="l1-1"/>
  <p:tag name="KSO_WM_SLIDE_DIAGTYPE" val="l"/>
  <p:tag name="KSO_WM_TAG_VERSION" val="1.0"/>
  <p:tag name="KSO_WM_BEAUTIFY_FLAG" val="#wm#"/>
  <p:tag name="KSO_WM_SLIDE_LAYOUT" val="a_l"/>
  <p:tag name="KSO_WM_SLIDE_LAYOUT_CNT" val="1_1"/>
  <p:tag name="KSO_WM_TEMPLATE_MASTER_TYPE" val="1"/>
  <p:tag name="KSO_WM_TEMPLATE_COLOR_TYPE" val="1"/>
  <p:tag name="KSO_WM_TEMPLATE_CATEGORY" val="custom"/>
  <p:tag name="KSO_WM_TEMPLATE_INDEX" val="20204359"/>
  <p:tag name="KSO_WM_SLIDE_ID" val="custom20204359_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5"/>
  <p:tag name="KSO_WM_UNIT_TYPE" val="a"/>
  <p:tag name="KSO_WM_UNIT_INDEX" val="1"/>
  <p:tag name="KSO_WM_UNIT_PRESET_TEXT" val="PART 01"/>
  <p:tag name="KSO_WM_TEMPLATE_CATEGORY" val="custom"/>
  <p:tag name="KSO_WM_TEMPLATE_INDEX" val="20204359"/>
  <p:tag name="KSO_WM_UNIT_ID" val="custom20204359_7*a*1"/>
  <p:tag name="KSO_WM_UNIT_ISNUMDGMTITLE" val="0"/>
</p:tagLst>
</file>

<file path=ppt/tags/tag152.xml><?xml version="1.0" encoding="utf-8"?>
<p:tagLst xmlns:p="http://schemas.openxmlformats.org/presentationml/2006/main">
  <p:tag name="KSO_WM_UNIT_COLOR_SCHEME_SHAPE_ID" val="15"/>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LAYERLEVEL" val="1_1_1"/>
  <p:tag name="KSO_WM_TAG_VERSION" val="1.0"/>
  <p:tag name="KSO_WM_BEAUTIFY_FLAG" val=""/>
  <p:tag name="KSO_WM_TEMPLATE_CATEGORY" val="custom"/>
  <p:tag name="KSO_WM_TEMPLATE_INDEX" val="20204359"/>
  <p:tag name="KSO_WM_UNIT_ID" val="custom20204359_2*l_h_i*1_1_1"/>
  <p:tag name="KSO_WM_UNIT_FILL_FORE_SCHEMECOLOR_INDEX" val="5"/>
  <p:tag name="KSO_WM_UNIT_FILL_TYPE" val="1"/>
  <p:tag name="KSO_WM_UNIT_TEXT_FILL_FORE_SCHEMECOLOR_INDEX" val="14"/>
  <p:tag name="KSO_WM_UNIT_TEXT_FILL_TYPE" val="1"/>
  <p:tag name="KSO_WM_UNIT_USESOURCEFORMAT_APPLY" val="1"/>
</p:tagLst>
</file>

<file path=ppt/tags/tag153.xml><?xml version="1.0" encoding="utf-8"?>
<p:tagLst xmlns:p="http://schemas.openxmlformats.org/presentationml/2006/main">
  <p:tag name="KSO_WM_TEMPLATE_SUBCATEGORY" val="0"/>
  <p:tag name="KSO_WM_SLIDE_TYPE" val="sectionTitle"/>
  <p:tag name="KSO_WM_SLIDE_SUBTYPE" val="pureTxt"/>
  <p:tag name="KSO_WM_SLIDE_ITEM_CNT" val="0"/>
  <p:tag name="KSO_WM_SLIDE_INDEX" val="7"/>
  <p:tag name="KSO_WM_TAG_VERSION" val="1.0"/>
  <p:tag name="KSO_WM_BEAUTIFY_FLAG" val="#wm#"/>
  <p:tag name="KSO_WM_SLIDE_LAYOUT" val="a"/>
  <p:tag name="KSO_WM_SLIDE_LAYOUT_CNT" val="1"/>
  <p:tag name="KSO_WM_TEMPLATE_MASTER_TYPE" val="1"/>
  <p:tag name="KSO_WM_TEMPLATE_COLOR_TYPE" val="1"/>
  <p:tag name="KSO_WM_TEMPLATE_CATEGORY" val="custom"/>
  <p:tag name="KSO_WM_TEMPLATE_INDEX" val="20204359"/>
  <p:tag name="KSO_WM_SLIDE_ID" val="custom20204359_7"/>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NOCLEAR" val="0"/>
  <p:tag name="KSO_WM_UNIT_VALUE" val="636"/>
  <p:tag name="KSO_WM_UNIT_TYPE" val="f"/>
  <p:tag name="KSO_WM_UNIT_INDEX" val="1"/>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13;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
  <p:tag name="KSO_WM_TEMPLATE_CATEGORY" val="custom"/>
  <p:tag name="KSO_WM_TEMPLATE_INDEX" val="20204359"/>
  <p:tag name="KSO_WM_UNIT_ID" val="custom20204359_8*f*1"/>
  <p:tag name="KSO_WM_UNIT_SUBTYPE" val="a"/>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PRESET_TEXT" val="单击此处添加大标题"/>
  <p:tag name="KSO_WM_UNIT_NOCLEAR" val="0"/>
  <p:tag name="KSO_WM_UNIT_VALUE" val="26"/>
  <p:tag name="KSO_WM_UNIT_TYPE" val="a"/>
  <p:tag name="KSO_WM_UNIT_INDEX" val="1"/>
  <p:tag name="KSO_WM_UNIT_BLOCK" val="0"/>
  <p:tag name="KSO_WM_TEMPLATE_CATEGORY" val="custom"/>
  <p:tag name="KSO_WM_TEMPLATE_INDEX" val="20204359"/>
  <p:tag name="KSO_WM_UNIT_ID" val="custom20204359_8*a*1"/>
  <p:tag name="KSO_WM_UNIT_ISNUMDGMTITLE" val="0"/>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SLIDE_BACKGROUND_TYPE" val="topBottom"/>
  <p:tag name="KSO_WM_TEMPLATE_CATEGORY" val="custom"/>
  <p:tag name="KSO_WM_TEMPLATE_INDEX" val="20204359"/>
  <p:tag name="KSO_WM_UNIT_TYPE" val="i"/>
  <p:tag name="KSO_WM_UNIT_INDEX" val="2"/>
  <p:tag name="KSO_WM_UNIT_HIGHLIGHT" val="0"/>
  <p:tag name="KSO_WM_UNIT_COMPATIBLE" val="0"/>
  <p:tag name="KSO_WM_UNIT_DIAGRAM_ISNUMVISUAL" val="0"/>
  <p:tag name="KSO_WM_UNIT_DIAGRAM_ISREFERUNIT" val="0"/>
  <p:tag name="KSO_WM_DIAGRAM_GROUP_CODE" val="l1-2"/>
  <p:tag name="KSO_WM_UNIT_ID" val="custom20204359_9*i*2"/>
  <p:tag name="KSO_WM_UNIT_LAYERLEVEL" val="1"/>
  <p:tag name="KSO_WM_TAG_VERSION" val="1.0"/>
  <p:tag name="KSO_WM_BEAUTIFY_FLAG" val=""/>
  <p:tag name="KSO_WM_UNIT_USESOURCEFORMAT_APPLY" val="1"/>
</p:tagLst>
</file>

<file path=ppt/tags/tag158.xml><?xml version="1.0" encoding="utf-8"?>
<p:tagLst xmlns:p="http://schemas.openxmlformats.org/presentationml/2006/main">
  <p:tag name="KSO_WM_SLIDE_BACKGROUND_TYPE" val="topBottom"/>
  <p:tag name="KSO_WM_TEMPLATE_CATEGORY" val="custom"/>
  <p:tag name="KSO_WM_TEMPLATE_INDEX" val="20204359"/>
  <p:tag name="KSO_WM_UNIT_TYPE" val="i"/>
  <p:tag name="KSO_WM_UNIT_INDEX" val="3"/>
  <p:tag name="KSO_WM_UNIT_HIGHLIGHT" val="0"/>
  <p:tag name="KSO_WM_UNIT_COMPATIBLE" val="0"/>
  <p:tag name="KSO_WM_UNIT_DIAGRAM_ISNUMVISUAL" val="0"/>
  <p:tag name="KSO_WM_UNIT_DIAGRAM_ISREFERUNIT" val="0"/>
  <p:tag name="KSO_WM_DIAGRAM_GROUP_CODE" val="l1-2"/>
  <p:tag name="KSO_WM_UNIT_ID" val="custom20204359_9*i*3"/>
  <p:tag name="KSO_WM_UNIT_LAYERLEVEL" val="1"/>
  <p:tag name="KSO_WM_TAG_VERSION" val="1.0"/>
  <p:tag name="KSO_WM_BEAUTIFY_FLAG" val=""/>
  <p:tag name="KSO_WM_UNIT_USESOURCEFORMAT_APPLY" val="1"/>
</p:tagLst>
</file>

<file path=ppt/tags/tag159.xml><?xml version="1.0" encoding="utf-8"?>
<p:tagLst xmlns:p="http://schemas.openxmlformats.org/presentationml/2006/main">
  <p:tag name="KSO_WM_BEAUTIFY_FLAG" val="#wm#"/>
  <p:tag name="KSO_WM_TEMPLATE_SUBCATEGORY" val="0"/>
  <p:tag name="KSO_WM_SLIDE_ITEM_CNT" val="0"/>
  <p:tag name="KSO_WM_SLIDE_INDEX" val="8"/>
  <p:tag name="KSO_WM_TAG_VERSION" val="1.0"/>
  <p:tag name="KSO_WM_SLIDE_TYPE" val="text"/>
  <p:tag name="KSO_WM_SLIDE_SUBTYPE" val="pureTxt"/>
  <p:tag name="KSO_WM_SLIDE_SIZE" val="863*444"/>
  <p:tag name="KSO_WM_SLIDE_POSITION" val="47*47"/>
  <p:tag name="KSO_WM_SLIDE_LAYOUT" val="a_f"/>
  <p:tag name="KSO_WM_SLIDE_LAYOUT_CNT" val="1_1"/>
  <p:tag name="KSO_WM_TEMPLATE_MASTER_TYPE" val="1"/>
  <p:tag name="KSO_WM_TEMPLATE_COLOR_TYPE" val="1"/>
  <p:tag name="KSO_WM_TEMPLATE_CATEGORY" val="custom"/>
  <p:tag name="KSO_WM_TEMPLATE_INDEX" val="20204359"/>
  <p:tag name="KSO_WM_SLIDE_ID" val="custom20204359_8"/>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NOCLEAR" val="0"/>
  <p:tag name="KSO_WM_UNIT_VALUE" val="636"/>
  <p:tag name="KSO_WM_UNIT_TYPE" val="f"/>
  <p:tag name="KSO_WM_UNIT_INDEX" val="1"/>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13;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
  <p:tag name="KSO_WM_TEMPLATE_CATEGORY" val="custom"/>
  <p:tag name="KSO_WM_TEMPLATE_INDEX" val="20204359"/>
  <p:tag name="KSO_WM_UNIT_ID" val="custom20204359_8*f*1"/>
  <p:tag name="KSO_WM_UNIT_SUBTYPE" val="a"/>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PRESET_TEXT" val="单击此处添加大标题"/>
  <p:tag name="KSO_WM_UNIT_NOCLEAR" val="0"/>
  <p:tag name="KSO_WM_UNIT_VALUE" val="26"/>
  <p:tag name="KSO_WM_UNIT_TYPE" val="a"/>
  <p:tag name="KSO_WM_UNIT_INDEX" val="1"/>
  <p:tag name="KSO_WM_UNIT_BLOCK" val="0"/>
  <p:tag name="KSO_WM_TEMPLATE_CATEGORY" val="custom"/>
  <p:tag name="KSO_WM_TEMPLATE_INDEX" val="20204359"/>
  <p:tag name="KSO_WM_UNIT_ID" val="custom20204359_8*a*1"/>
  <p:tag name="KSO_WM_UNIT_ISNUMDGMTITLE" val="0"/>
</p:tagLst>
</file>

<file path=ppt/tags/tag162.xml><?xml version="1.0" encoding="utf-8"?>
<p:tagLst xmlns:p="http://schemas.openxmlformats.org/presentationml/2006/main">
  <p:tag name="KSO_WM_SLIDE_BACKGROUND_TYPE" val="topBottom"/>
  <p:tag name="KSO_WM_TEMPLATE_CATEGORY" val="custom"/>
  <p:tag name="KSO_WM_TEMPLATE_INDEX" val="20204359"/>
  <p:tag name="KSO_WM_UNIT_TYPE" val="i"/>
  <p:tag name="KSO_WM_UNIT_INDEX" val="2"/>
  <p:tag name="KSO_WM_UNIT_HIGHLIGHT" val="0"/>
  <p:tag name="KSO_WM_UNIT_COMPATIBLE" val="0"/>
  <p:tag name="KSO_WM_UNIT_DIAGRAM_ISNUMVISUAL" val="0"/>
  <p:tag name="KSO_WM_UNIT_DIAGRAM_ISREFERUNIT" val="0"/>
  <p:tag name="KSO_WM_DIAGRAM_GROUP_CODE" val="l1-2"/>
  <p:tag name="KSO_WM_UNIT_ID" val="custom20204359_9*i*2"/>
  <p:tag name="KSO_WM_UNIT_LAYERLEVEL" val="1"/>
  <p:tag name="KSO_WM_TAG_VERSION" val="1.0"/>
  <p:tag name="KSO_WM_BEAUTIFY_FLAG" val=""/>
  <p:tag name="KSO_WM_UNIT_USESOURCEFORMAT_APPLY" val="1"/>
</p:tagLst>
</file>

<file path=ppt/tags/tag163.xml><?xml version="1.0" encoding="utf-8"?>
<p:tagLst xmlns:p="http://schemas.openxmlformats.org/presentationml/2006/main">
  <p:tag name="KSO_WM_SLIDE_BACKGROUND_TYPE" val="topBottom"/>
  <p:tag name="KSO_WM_TEMPLATE_CATEGORY" val="custom"/>
  <p:tag name="KSO_WM_TEMPLATE_INDEX" val="20204359"/>
  <p:tag name="KSO_WM_UNIT_TYPE" val="i"/>
  <p:tag name="KSO_WM_UNIT_INDEX" val="3"/>
  <p:tag name="KSO_WM_UNIT_HIGHLIGHT" val="0"/>
  <p:tag name="KSO_WM_UNIT_COMPATIBLE" val="0"/>
  <p:tag name="KSO_WM_UNIT_DIAGRAM_ISNUMVISUAL" val="0"/>
  <p:tag name="KSO_WM_UNIT_DIAGRAM_ISREFERUNIT" val="0"/>
  <p:tag name="KSO_WM_DIAGRAM_GROUP_CODE" val="l1-2"/>
  <p:tag name="KSO_WM_UNIT_ID" val="custom20204359_9*i*3"/>
  <p:tag name="KSO_WM_UNIT_LAYERLEVEL" val="1"/>
  <p:tag name="KSO_WM_TAG_VERSION" val="1.0"/>
  <p:tag name="KSO_WM_BEAUTIFY_FLAG" val=""/>
  <p:tag name="KSO_WM_UNIT_USESOURCEFORMAT_APPLY" val="1"/>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wm#"/>
  <p:tag name="KSO_WM_TEMPLATE_SUBCATEGORY" val="0"/>
  <p:tag name="KSO_WM_SLIDE_ITEM_CNT" val="0"/>
  <p:tag name="KSO_WM_SLIDE_INDEX" val="8"/>
  <p:tag name="KSO_WM_TAG_VERSION" val="1.0"/>
  <p:tag name="KSO_WM_SLIDE_TYPE" val="text"/>
  <p:tag name="KSO_WM_SLIDE_SUBTYPE" val="pureTxt"/>
  <p:tag name="KSO_WM_SLIDE_SIZE" val="863*444"/>
  <p:tag name="KSO_WM_SLIDE_POSITION" val="47*47"/>
  <p:tag name="KSO_WM_SLIDE_LAYOUT" val="a_f"/>
  <p:tag name="KSO_WM_SLIDE_LAYOUT_CNT" val="1_1"/>
  <p:tag name="KSO_WM_TEMPLATE_MASTER_TYPE" val="1"/>
  <p:tag name="KSO_WM_TEMPLATE_COLOR_TYPE" val="1"/>
  <p:tag name="KSO_WM_TEMPLATE_CATEGORY" val="custom"/>
  <p:tag name="KSO_WM_TEMPLATE_INDEX" val="20204359"/>
  <p:tag name="KSO_WM_SLIDE_ID" val="custom20204359_8"/>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NOCLEAR" val="0"/>
  <p:tag name="KSO_WM_UNIT_VALUE" val="636"/>
  <p:tag name="KSO_WM_UNIT_TYPE" val="f"/>
  <p:tag name="KSO_WM_UNIT_INDEX" val="1"/>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13;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
  <p:tag name="KSO_WM_TEMPLATE_CATEGORY" val="custom"/>
  <p:tag name="KSO_WM_TEMPLATE_INDEX" val="20204359"/>
  <p:tag name="KSO_WM_UNIT_ID" val="custom20204359_8*f*1"/>
  <p:tag name="KSO_WM_UNIT_SUBTYPE" val="a"/>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PRESET_TEXT" val="单击此处添加大标题"/>
  <p:tag name="KSO_WM_UNIT_NOCLEAR" val="0"/>
  <p:tag name="KSO_WM_UNIT_VALUE" val="26"/>
  <p:tag name="KSO_WM_UNIT_TYPE" val="a"/>
  <p:tag name="KSO_WM_UNIT_INDEX" val="1"/>
  <p:tag name="KSO_WM_UNIT_BLOCK" val="0"/>
  <p:tag name="KSO_WM_TEMPLATE_CATEGORY" val="custom"/>
  <p:tag name="KSO_WM_TEMPLATE_INDEX" val="20204359"/>
  <p:tag name="KSO_WM_UNIT_ID" val="custom20204359_8*a*1"/>
  <p:tag name="KSO_WM_UNIT_ISNUMDGMTITLE" val="0"/>
</p:tagLst>
</file>

<file path=ppt/tags/tag168.xml><?xml version="1.0" encoding="utf-8"?>
<p:tagLst xmlns:p="http://schemas.openxmlformats.org/presentationml/2006/main">
  <p:tag name="KSO_WM_SLIDE_BACKGROUND_TYPE" val="topBottom"/>
  <p:tag name="KSO_WM_TEMPLATE_CATEGORY" val="custom"/>
  <p:tag name="KSO_WM_TEMPLATE_INDEX" val="20204359"/>
  <p:tag name="KSO_WM_UNIT_TYPE" val="i"/>
  <p:tag name="KSO_WM_UNIT_INDEX" val="2"/>
  <p:tag name="KSO_WM_UNIT_HIGHLIGHT" val="0"/>
  <p:tag name="KSO_WM_UNIT_COMPATIBLE" val="0"/>
  <p:tag name="KSO_WM_UNIT_DIAGRAM_ISNUMVISUAL" val="0"/>
  <p:tag name="KSO_WM_UNIT_DIAGRAM_ISREFERUNIT" val="0"/>
  <p:tag name="KSO_WM_DIAGRAM_GROUP_CODE" val="l1-2"/>
  <p:tag name="KSO_WM_UNIT_ID" val="custom20204359_9*i*2"/>
  <p:tag name="KSO_WM_UNIT_LAYERLEVEL" val="1"/>
  <p:tag name="KSO_WM_TAG_VERSION" val="1.0"/>
  <p:tag name="KSO_WM_BEAUTIFY_FLAG" val=""/>
  <p:tag name="KSO_WM_UNIT_USESOURCEFORMAT_APPLY" val="1"/>
</p:tagLst>
</file>

<file path=ppt/tags/tag169.xml><?xml version="1.0" encoding="utf-8"?>
<p:tagLst xmlns:p="http://schemas.openxmlformats.org/presentationml/2006/main">
  <p:tag name="KSO_WM_SLIDE_BACKGROUND_TYPE" val="topBottom"/>
  <p:tag name="KSO_WM_TEMPLATE_CATEGORY" val="custom"/>
  <p:tag name="KSO_WM_TEMPLATE_INDEX" val="20204359"/>
  <p:tag name="KSO_WM_UNIT_TYPE" val="i"/>
  <p:tag name="KSO_WM_UNIT_INDEX" val="3"/>
  <p:tag name="KSO_WM_UNIT_HIGHLIGHT" val="0"/>
  <p:tag name="KSO_WM_UNIT_COMPATIBLE" val="0"/>
  <p:tag name="KSO_WM_UNIT_DIAGRAM_ISNUMVISUAL" val="0"/>
  <p:tag name="KSO_WM_UNIT_DIAGRAM_ISREFERUNIT" val="0"/>
  <p:tag name="KSO_WM_DIAGRAM_GROUP_CODE" val="l1-2"/>
  <p:tag name="KSO_WM_UNIT_ID" val="custom20204359_9*i*3"/>
  <p:tag name="KSO_WM_UNIT_LAYERLEVEL" val="1"/>
  <p:tag name="KSO_WM_TAG_VERSION" val="1.0"/>
  <p:tag name="KSO_WM_BEAUTIFY_FLAG" val=""/>
  <p:tag name="KSO_WM_UNIT_USESOURCEFORMAT_APPLY"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wm#"/>
  <p:tag name="KSO_WM_TEMPLATE_SUBCATEGORY" val="0"/>
  <p:tag name="KSO_WM_SLIDE_ITEM_CNT" val="0"/>
  <p:tag name="KSO_WM_SLIDE_INDEX" val="8"/>
  <p:tag name="KSO_WM_TAG_VERSION" val="1.0"/>
  <p:tag name="KSO_WM_SLIDE_TYPE" val="text"/>
  <p:tag name="KSO_WM_SLIDE_SUBTYPE" val="pureTxt"/>
  <p:tag name="KSO_WM_SLIDE_SIZE" val="863*444"/>
  <p:tag name="KSO_WM_SLIDE_POSITION" val="47*47"/>
  <p:tag name="KSO_WM_SLIDE_LAYOUT" val="a_f"/>
  <p:tag name="KSO_WM_SLIDE_LAYOUT_CNT" val="1_1"/>
  <p:tag name="KSO_WM_TEMPLATE_MASTER_TYPE" val="1"/>
  <p:tag name="KSO_WM_TEMPLATE_COLOR_TYPE" val="1"/>
  <p:tag name="KSO_WM_TEMPLATE_CATEGORY" val="custom"/>
  <p:tag name="KSO_WM_TEMPLATE_INDEX" val="20204359"/>
  <p:tag name="KSO_WM_SLIDE_ID" val="custom20204359_8"/>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NOCLEAR" val="0"/>
  <p:tag name="KSO_WM_UNIT_VALUE" val="636"/>
  <p:tag name="KSO_WM_UNIT_TYPE" val="f"/>
  <p:tag name="KSO_WM_UNIT_INDEX" val="1"/>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13;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
  <p:tag name="KSO_WM_TEMPLATE_CATEGORY" val="custom"/>
  <p:tag name="KSO_WM_TEMPLATE_INDEX" val="20204359"/>
  <p:tag name="KSO_WM_UNIT_ID" val="custom20204359_8*f*1"/>
  <p:tag name="KSO_WM_UNIT_SUBTYPE" val="a"/>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PRESET_TEXT" val="单击此处添加大标题"/>
  <p:tag name="KSO_WM_UNIT_NOCLEAR" val="0"/>
  <p:tag name="KSO_WM_UNIT_VALUE" val="26"/>
  <p:tag name="KSO_WM_UNIT_TYPE" val="a"/>
  <p:tag name="KSO_WM_UNIT_INDEX" val="1"/>
  <p:tag name="KSO_WM_UNIT_BLOCK" val="0"/>
  <p:tag name="KSO_WM_TEMPLATE_CATEGORY" val="custom"/>
  <p:tag name="KSO_WM_TEMPLATE_INDEX" val="20204359"/>
  <p:tag name="KSO_WM_UNIT_ID" val="custom20204359_8*a*1"/>
  <p:tag name="KSO_WM_UNIT_ISNUMDGMTITLE" val="0"/>
</p:tagLst>
</file>

<file path=ppt/tags/tag174.xml><?xml version="1.0" encoding="utf-8"?>
<p:tagLst xmlns:p="http://schemas.openxmlformats.org/presentationml/2006/main">
  <p:tag name="KSO_WM_SLIDE_BACKGROUND_TYPE" val="topBottom"/>
  <p:tag name="KSO_WM_TEMPLATE_CATEGORY" val="custom"/>
  <p:tag name="KSO_WM_TEMPLATE_INDEX" val="20204359"/>
  <p:tag name="KSO_WM_UNIT_TYPE" val="i"/>
  <p:tag name="KSO_WM_UNIT_INDEX" val="2"/>
  <p:tag name="KSO_WM_UNIT_HIGHLIGHT" val="0"/>
  <p:tag name="KSO_WM_UNIT_COMPATIBLE" val="0"/>
  <p:tag name="KSO_WM_UNIT_DIAGRAM_ISNUMVISUAL" val="0"/>
  <p:tag name="KSO_WM_UNIT_DIAGRAM_ISREFERUNIT" val="0"/>
  <p:tag name="KSO_WM_DIAGRAM_GROUP_CODE" val="l1-2"/>
  <p:tag name="KSO_WM_UNIT_ID" val="custom20204359_9*i*2"/>
  <p:tag name="KSO_WM_UNIT_LAYERLEVEL" val="1"/>
  <p:tag name="KSO_WM_TAG_VERSION" val="1.0"/>
  <p:tag name="KSO_WM_BEAUTIFY_FLAG" val=""/>
  <p:tag name="KSO_WM_UNIT_USESOURCEFORMAT_APPLY" val="1"/>
</p:tagLst>
</file>

<file path=ppt/tags/tag175.xml><?xml version="1.0" encoding="utf-8"?>
<p:tagLst xmlns:p="http://schemas.openxmlformats.org/presentationml/2006/main">
  <p:tag name="KSO_WM_SLIDE_BACKGROUND_TYPE" val="topBottom"/>
  <p:tag name="KSO_WM_TEMPLATE_CATEGORY" val="custom"/>
  <p:tag name="KSO_WM_TEMPLATE_INDEX" val="20204359"/>
  <p:tag name="KSO_WM_UNIT_TYPE" val="i"/>
  <p:tag name="KSO_WM_UNIT_INDEX" val="3"/>
  <p:tag name="KSO_WM_UNIT_HIGHLIGHT" val="0"/>
  <p:tag name="KSO_WM_UNIT_COMPATIBLE" val="0"/>
  <p:tag name="KSO_WM_UNIT_DIAGRAM_ISNUMVISUAL" val="0"/>
  <p:tag name="KSO_WM_UNIT_DIAGRAM_ISREFERUNIT" val="0"/>
  <p:tag name="KSO_WM_DIAGRAM_GROUP_CODE" val="l1-2"/>
  <p:tag name="KSO_WM_UNIT_ID" val="custom20204359_9*i*3"/>
  <p:tag name="KSO_WM_UNIT_LAYERLEVEL" val="1"/>
  <p:tag name="KSO_WM_TAG_VERSION" val="1.0"/>
  <p:tag name="KSO_WM_BEAUTIFY_FLAG" val=""/>
  <p:tag name="KSO_WM_UNIT_USESOURCEFORMAT_APPLY" val="1"/>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wm#"/>
  <p:tag name="KSO_WM_TEMPLATE_SUBCATEGORY" val="0"/>
  <p:tag name="KSO_WM_SLIDE_ITEM_CNT" val="0"/>
  <p:tag name="KSO_WM_SLIDE_INDEX" val="8"/>
  <p:tag name="KSO_WM_TAG_VERSION" val="1.0"/>
  <p:tag name="KSO_WM_SLIDE_TYPE" val="text"/>
  <p:tag name="KSO_WM_SLIDE_SUBTYPE" val="pureTxt"/>
  <p:tag name="KSO_WM_SLIDE_SIZE" val="863*444"/>
  <p:tag name="KSO_WM_SLIDE_POSITION" val="47*47"/>
  <p:tag name="KSO_WM_SLIDE_LAYOUT" val="a_f"/>
  <p:tag name="KSO_WM_SLIDE_LAYOUT_CNT" val="1_1"/>
  <p:tag name="KSO_WM_TEMPLATE_MASTER_TYPE" val="1"/>
  <p:tag name="KSO_WM_TEMPLATE_COLOR_TYPE" val="1"/>
  <p:tag name="KSO_WM_TEMPLATE_CATEGORY" val="custom"/>
  <p:tag name="KSO_WM_TEMPLATE_INDEX" val="20204359"/>
  <p:tag name="KSO_WM_SLIDE_ID" val="custom20204359_8"/>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NOCLEAR" val="0"/>
  <p:tag name="KSO_WM_UNIT_VALUE" val="636"/>
  <p:tag name="KSO_WM_UNIT_TYPE" val="f"/>
  <p:tag name="KSO_WM_UNIT_INDEX" val="1"/>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13;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
  <p:tag name="KSO_WM_TEMPLATE_CATEGORY" val="custom"/>
  <p:tag name="KSO_WM_TEMPLATE_INDEX" val="20204359"/>
  <p:tag name="KSO_WM_UNIT_ID" val="custom20204359_8*f*1"/>
  <p:tag name="KSO_WM_UNIT_SUBTYPE" val="a"/>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PRESET_TEXT" val="单击此处添加大标题"/>
  <p:tag name="KSO_WM_UNIT_NOCLEAR" val="0"/>
  <p:tag name="KSO_WM_UNIT_VALUE" val="26"/>
  <p:tag name="KSO_WM_UNIT_TYPE" val="a"/>
  <p:tag name="KSO_WM_UNIT_INDEX" val="1"/>
  <p:tag name="KSO_WM_UNIT_BLOCK" val="0"/>
  <p:tag name="KSO_WM_TEMPLATE_CATEGORY" val="custom"/>
  <p:tag name="KSO_WM_TEMPLATE_INDEX" val="20204359"/>
  <p:tag name="KSO_WM_UNIT_ID" val="custom20204359_8*a*1"/>
  <p:tag name="KSO_WM_UNIT_ISNUMDGMTITLE" val="0"/>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SLIDE_BACKGROUND_TYPE" val="topBottom"/>
  <p:tag name="KSO_WM_TEMPLATE_CATEGORY" val="custom"/>
  <p:tag name="KSO_WM_TEMPLATE_INDEX" val="20204359"/>
  <p:tag name="KSO_WM_UNIT_TYPE" val="i"/>
  <p:tag name="KSO_WM_UNIT_INDEX" val="2"/>
  <p:tag name="KSO_WM_UNIT_HIGHLIGHT" val="0"/>
  <p:tag name="KSO_WM_UNIT_COMPATIBLE" val="0"/>
  <p:tag name="KSO_WM_UNIT_DIAGRAM_ISNUMVISUAL" val="0"/>
  <p:tag name="KSO_WM_UNIT_DIAGRAM_ISREFERUNIT" val="0"/>
  <p:tag name="KSO_WM_DIAGRAM_GROUP_CODE" val="l1-2"/>
  <p:tag name="KSO_WM_UNIT_ID" val="custom20204359_9*i*2"/>
  <p:tag name="KSO_WM_UNIT_LAYERLEVEL" val="1"/>
  <p:tag name="KSO_WM_TAG_VERSION" val="1.0"/>
  <p:tag name="KSO_WM_BEAUTIFY_FLAG" val=""/>
  <p:tag name="KSO_WM_UNIT_USESOURCEFORMAT_APPLY" val="1"/>
</p:tagLst>
</file>

<file path=ppt/tags/tag181.xml><?xml version="1.0" encoding="utf-8"?>
<p:tagLst xmlns:p="http://schemas.openxmlformats.org/presentationml/2006/main">
  <p:tag name="KSO_WM_SLIDE_BACKGROUND_TYPE" val="topBottom"/>
  <p:tag name="KSO_WM_TEMPLATE_CATEGORY" val="custom"/>
  <p:tag name="KSO_WM_TEMPLATE_INDEX" val="20204359"/>
  <p:tag name="KSO_WM_UNIT_TYPE" val="i"/>
  <p:tag name="KSO_WM_UNIT_INDEX" val="3"/>
  <p:tag name="KSO_WM_UNIT_HIGHLIGHT" val="0"/>
  <p:tag name="KSO_WM_UNIT_COMPATIBLE" val="0"/>
  <p:tag name="KSO_WM_UNIT_DIAGRAM_ISNUMVISUAL" val="0"/>
  <p:tag name="KSO_WM_UNIT_DIAGRAM_ISREFERUNIT" val="0"/>
  <p:tag name="KSO_WM_DIAGRAM_GROUP_CODE" val="l1-2"/>
  <p:tag name="KSO_WM_UNIT_ID" val="custom20204359_9*i*3"/>
  <p:tag name="KSO_WM_UNIT_LAYERLEVEL" val="1"/>
  <p:tag name="KSO_WM_TAG_VERSION" val="1.0"/>
  <p:tag name="KSO_WM_BEAUTIFY_FLAG" val=""/>
  <p:tag name="KSO_WM_UNIT_USESOURCEFORMAT_APPLY" val="1"/>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
  <p:tag name="KSO_WM_UNIT_NOCLEAR" val="0"/>
  <p:tag name="KSO_WM_UNIT_VALUE" val="636"/>
  <p:tag name="KSO_WM_UNIT_TYPE" val="f"/>
  <p:tag name="KSO_WM_UNIT_INDEX" val="1"/>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13;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
  <p:tag name="KSO_WM_TEMPLATE_CATEGORY" val="custom"/>
  <p:tag name="KSO_WM_TEMPLATE_INDEX" val="20204359"/>
  <p:tag name="KSO_WM_UNIT_ID" val="custom20204359_8*f*1"/>
  <p:tag name="KSO_WM_UNIT_SUBTYPE" val="a"/>
</p:tagLst>
</file>

<file path=ppt/tags/tag183.xml><?xml version="1.0" encoding="utf-8"?>
<p:tagLst xmlns:p="http://schemas.openxmlformats.org/presentationml/2006/main">
  <p:tag name="KSO_WM_BEAUTIFY_FLAG" val="#wm#"/>
  <p:tag name="KSO_WM_TEMPLATE_SUBCATEGORY" val="0"/>
  <p:tag name="KSO_WM_SLIDE_ITEM_CNT" val="0"/>
  <p:tag name="KSO_WM_SLIDE_INDEX" val="8"/>
  <p:tag name="KSO_WM_TAG_VERSION" val="1.0"/>
  <p:tag name="KSO_WM_SLIDE_TYPE" val="text"/>
  <p:tag name="KSO_WM_SLIDE_SUBTYPE" val="pureTxt"/>
  <p:tag name="KSO_WM_SLIDE_SIZE" val="863*444"/>
  <p:tag name="KSO_WM_SLIDE_POSITION" val="47*47"/>
  <p:tag name="KSO_WM_SLIDE_LAYOUT" val="a_f"/>
  <p:tag name="KSO_WM_SLIDE_LAYOUT_CNT" val="1_1"/>
  <p:tag name="KSO_WM_TEMPLATE_MASTER_TYPE" val="1"/>
  <p:tag name="KSO_WM_TEMPLATE_COLOR_TYPE" val="1"/>
  <p:tag name="KSO_WM_TEMPLATE_CATEGORY" val="custom"/>
  <p:tag name="KSO_WM_TEMPLATE_INDEX" val="20204359"/>
  <p:tag name="KSO_WM_SLIDE_ID" val="custom20204359_8"/>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5"/>
  <p:tag name="KSO_WM_UNIT_TYPE" val="a"/>
  <p:tag name="KSO_WM_UNIT_INDEX" val="1"/>
  <p:tag name="KSO_WM_UNIT_PRESET_TEXT" val="PART 01"/>
  <p:tag name="KSO_WM_TEMPLATE_CATEGORY" val="custom"/>
  <p:tag name="KSO_WM_TEMPLATE_INDEX" val="20204359"/>
  <p:tag name="KSO_WM_UNIT_ID" val="custom20204359_7*a*1"/>
  <p:tag name="KSO_WM_UNIT_ISNUMDGMTITLE" val="0"/>
</p:tagLst>
</file>

<file path=ppt/tags/tag185.xml><?xml version="1.0" encoding="utf-8"?>
<p:tagLst xmlns:p="http://schemas.openxmlformats.org/presentationml/2006/main">
  <p:tag name="KSO_WM_UNIT_COLOR_SCHEME_SHAPE_ID" val="15"/>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LAYERLEVEL" val="1_1_1"/>
  <p:tag name="KSO_WM_TAG_VERSION" val="1.0"/>
  <p:tag name="KSO_WM_BEAUTIFY_FLAG" val=""/>
  <p:tag name="KSO_WM_TEMPLATE_CATEGORY" val="custom"/>
  <p:tag name="KSO_WM_TEMPLATE_INDEX" val="20204359"/>
  <p:tag name="KSO_WM_UNIT_ID" val="custom20204359_2*l_h_i*1_1_1"/>
  <p:tag name="KSO_WM_UNIT_FILL_FORE_SCHEMECOLOR_INDEX" val="5"/>
  <p:tag name="KSO_WM_UNIT_FILL_TYPE" val="1"/>
  <p:tag name="KSO_WM_UNIT_TEXT_FILL_FORE_SCHEMECOLOR_INDEX" val="14"/>
  <p:tag name="KSO_WM_UNIT_TEXT_FILL_TYPE" val="1"/>
  <p:tag name="KSO_WM_UNIT_USESOURCEFORMAT_APPLY" val="1"/>
</p:tagLst>
</file>

<file path=ppt/tags/tag186.xml><?xml version="1.0" encoding="utf-8"?>
<p:tagLst xmlns:p="http://schemas.openxmlformats.org/presentationml/2006/main">
  <p:tag name="KSO_WM_TEMPLATE_SUBCATEGORY" val="0"/>
  <p:tag name="KSO_WM_SLIDE_TYPE" val="sectionTitle"/>
  <p:tag name="KSO_WM_SLIDE_SUBTYPE" val="pureTxt"/>
  <p:tag name="KSO_WM_SLIDE_ITEM_CNT" val="0"/>
  <p:tag name="KSO_WM_SLIDE_INDEX" val="7"/>
  <p:tag name="KSO_WM_TAG_VERSION" val="1.0"/>
  <p:tag name="KSO_WM_BEAUTIFY_FLAG" val="#wm#"/>
  <p:tag name="KSO_WM_SLIDE_LAYOUT" val="a"/>
  <p:tag name="KSO_WM_SLIDE_LAYOUT_CNT" val="1"/>
  <p:tag name="KSO_WM_TEMPLATE_MASTER_TYPE" val="1"/>
  <p:tag name="KSO_WM_TEMPLATE_COLOR_TYPE" val="1"/>
  <p:tag name="KSO_WM_TEMPLATE_CATEGORY" val="custom"/>
  <p:tag name="KSO_WM_TEMPLATE_INDEX" val="20204359"/>
  <p:tag name="KSO_WM_SLIDE_ID" val="custom20204359_7"/>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NOCLEAR" val="0"/>
  <p:tag name="KSO_WM_UNIT_VALUE" val="636"/>
  <p:tag name="KSO_WM_UNIT_TYPE" val="f"/>
  <p:tag name="KSO_WM_UNIT_INDEX" val="1"/>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13;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
  <p:tag name="KSO_WM_TEMPLATE_CATEGORY" val="custom"/>
  <p:tag name="KSO_WM_TEMPLATE_INDEX" val="20204359"/>
  <p:tag name="KSO_WM_UNIT_ID" val="custom20204359_8*f*1"/>
  <p:tag name="KSO_WM_UNIT_SUBTYPE" val="a"/>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PRESET_TEXT" val="单击此处添加大标题"/>
  <p:tag name="KSO_WM_UNIT_NOCLEAR" val="0"/>
  <p:tag name="KSO_WM_UNIT_VALUE" val="26"/>
  <p:tag name="KSO_WM_UNIT_TYPE" val="a"/>
  <p:tag name="KSO_WM_UNIT_INDEX" val="1"/>
  <p:tag name="KSO_WM_UNIT_BLOCK" val="0"/>
  <p:tag name="KSO_WM_TEMPLATE_CATEGORY" val="custom"/>
  <p:tag name="KSO_WM_TEMPLATE_INDEX" val="20204359"/>
  <p:tag name="KSO_WM_UNIT_ID" val="custom20204359_8*a*1"/>
  <p:tag name="KSO_WM_UNIT_ISNUMDGMTITLE" val="0"/>
</p:tagLst>
</file>

<file path=ppt/tags/tag189.xml><?xml version="1.0" encoding="utf-8"?>
<p:tagLst xmlns:p="http://schemas.openxmlformats.org/presentationml/2006/main">
  <p:tag name="KSO_WM_SLIDE_BACKGROUND_TYPE" val="topBottom"/>
  <p:tag name="KSO_WM_TEMPLATE_CATEGORY" val="custom"/>
  <p:tag name="KSO_WM_TEMPLATE_INDEX" val="20204359"/>
  <p:tag name="KSO_WM_UNIT_TYPE" val="i"/>
  <p:tag name="KSO_WM_UNIT_INDEX" val="2"/>
  <p:tag name="KSO_WM_UNIT_HIGHLIGHT" val="0"/>
  <p:tag name="KSO_WM_UNIT_COMPATIBLE" val="0"/>
  <p:tag name="KSO_WM_UNIT_DIAGRAM_ISNUMVISUAL" val="0"/>
  <p:tag name="KSO_WM_UNIT_DIAGRAM_ISREFERUNIT" val="0"/>
  <p:tag name="KSO_WM_DIAGRAM_GROUP_CODE" val="l1-2"/>
  <p:tag name="KSO_WM_UNIT_ID" val="custom20204359_9*i*2"/>
  <p:tag name="KSO_WM_UNIT_LAYERLEVEL" val="1"/>
  <p:tag name="KSO_WM_TAG_VERSION" val="1.0"/>
  <p:tag name="KSO_WM_BEAUTIFY_FLAG" val=""/>
  <p:tag name="KSO_WM_UNIT_USESOURCEFORMAT_APPLY"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SLIDE_BACKGROUND_TYPE" val="topBottom"/>
  <p:tag name="KSO_WM_TEMPLATE_CATEGORY" val="custom"/>
  <p:tag name="KSO_WM_TEMPLATE_INDEX" val="20204359"/>
  <p:tag name="KSO_WM_UNIT_TYPE" val="i"/>
  <p:tag name="KSO_WM_UNIT_INDEX" val="3"/>
  <p:tag name="KSO_WM_UNIT_HIGHLIGHT" val="0"/>
  <p:tag name="KSO_WM_UNIT_COMPATIBLE" val="0"/>
  <p:tag name="KSO_WM_UNIT_DIAGRAM_ISNUMVISUAL" val="0"/>
  <p:tag name="KSO_WM_UNIT_DIAGRAM_ISREFERUNIT" val="0"/>
  <p:tag name="KSO_WM_DIAGRAM_GROUP_CODE" val="l1-2"/>
  <p:tag name="KSO_WM_UNIT_ID" val="custom20204359_9*i*3"/>
  <p:tag name="KSO_WM_UNIT_LAYERLEVEL" val="1"/>
  <p:tag name="KSO_WM_TAG_VERSION" val="1.0"/>
  <p:tag name="KSO_WM_BEAUTIFY_FLAG" val=""/>
  <p:tag name="KSO_WM_UNIT_USESOURCEFORMAT_APPLY" val="1"/>
</p:tagLst>
</file>

<file path=ppt/tags/tag191.xml><?xml version="1.0" encoding="utf-8"?>
<p:tagLst xmlns:p="http://schemas.openxmlformats.org/presentationml/2006/main">
  <p:tag name="KSO_WM_BEAUTIFY_FLAG" val="#wm#"/>
  <p:tag name="KSO_WM_TEMPLATE_SUBCATEGORY" val="0"/>
  <p:tag name="KSO_WM_SLIDE_ITEM_CNT" val="0"/>
  <p:tag name="KSO_WM_SLIDE_INDEX" val="8"/>
  <p:tag name="KSO_WM_TAG_VERSION" val="1.0"/>
  <p:tag name="KSO_WM_SLIDE_TYPE" val="text"/>
  <p:tag name="KSO_WM_SLIDE_SUBTYPE" val="pureTxt"/>
  <p:tag name="KSO_WM_SLIDE_SIZE" val="863*444"/>
  <p:tag name="KSO_WM_SLIDE_POSITION" val="47*47"/>
  <p:tag name="KSO_WM_SLIDE_LAYOUT" val="a_f"/>
  <p:tag name="KSO_WM_SLIDE_LAYOUT_CNT" val="1_1"/>
  <p:tag name="KSO_WM_TEMPLATE_MASTER_TYPE" val="1"/>
  <p:tag name="KSO_WM_TEMPLATE_COLOR_TYPE" val="1"/>
  <p:tag name="KSO_WM_TEMPLATE_CATEGORY" val="custom"/>
  <p:tag name="KSO_WM_TEMPLATE_INDEX" val="20204359"/>
  <p:tag name="KSO_WM_SLIDE_ID" val="custom20204359_8"/>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NOCLEAR" val="0"/>
  <p:tag name="KSO_WM_UNIT_VALUE" val="636"/>
  <p:tag name="KSO_WM_UNIT_TYPE" val="f"/>
  <p:tag name="KSO_WM_UNIT_INDEX" val="1"/>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13;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
  <p:tag name="KSO_WM_TEMPLATE_CATEGORY" val="custom"/>
  <p:tag name="KSO_WM_TEMPLATE_INDEX" val="20204359"/>
  <p:tag name="KSO_WM_UNIT_ID" val="custom20204359_8*f*1"/>
  <p:tag name="KSO_WM_UNIT_SUBTYPE" val="a"/>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PRESET_TEXT" val="单击此处添加大标题"/>
  <p:tag name="KSO_WM_UNIT_NOCLEAR" val="0"/>
  <p:tag name="KSO_WM_UNIT_VALUE" val="26"/>
  <p:tag name="KSO_WM_UNIT_TYPE" val="a"/>
  <p:tag name="KSO_WM_UNIT_INDEX" val="1"/>
  <p:tag name="KSO_WM_UNIT_BLOCK" val="0"/>
  <p:tag name="KSO_WM_TEMPLATE_CATEGORY" val="custom"/>
  <p:tag name="KSO_WM_TEMPLATE_INDEX" val="20204359"/>
  <p:tag name="KSO_WM_UNIT_ID" val="custom20204359_8*a*1"/>
  <p:tag name="KSO_WM_UNIT_ISNUMDGMTITLE" val="0"/>
</p:tagLst>
</file>

<file path=ppt/tags/tag194.xml><?xml version="1.0" encoding="utf-8"?>
<p:tagLst xmlns:p="http://schemas.openxmlformats.org/presentationml/2006/main">
  <p:tag name="KSO_WM_SLIDE_BACKGROUND_TYPE" val="topBottom"/>
  <p:tag name="KSO_WM_TEMPLATE_CATEGORY" val="custom"/>
  <p:tag name="KSO_WM_TEMPLATE_INDEX" val="20204359"/>
  <p:tag name="KSO_WM_UNIT_TYPE" val="i"/>
  <p:tag name="KSO_WM_UNIT_INDEX" val="2"/>
  <p:tag name="KSO_WM_UNIT_HIGHLIGHT" val="0"/>
  <p:tag name="KSO_WM_UNIT_COMPATIBLE" val="0"/>
  <p:tag name="KSO_WM_UNIT_DIAGRAM_ISNUMVISUAL" val="0"/>
  <p:tag name="KSO_WM_UNIT_DIAGRAM_ISREFERUNIT" val="0"/>
  <p:tag name="KSO_WM_DIAGRAM_GROUP_CODE" val="l1-2"/>
  <p:tag name="KSO_WM_UNIT_ID" val="custom20204359_9*i*2"/>
  <p:tag name="KSO_WM_UNIT_LAYERLEVEL" val="1"/>
  <p:tag name="KSO_WM_TAG_VERSION" val="1.0"/>
  <p:tag name="KSO_WM_BEAUTIFY_FLAG" val=""/>
  <p:tag name="KSO_WM_UNIT_USESOURCEFORMAT_APPLY" val="1"/>
</p:tagLst>
</file>

<file path=ppt/tags/tag195.xml><?xml version="1.0" encoding="utf-8"?>
<p:tagLst xmlns:p="http://schemas.openxmlformats.org/presentationml/2006/main">
  <p:tag name="KSO_WM_SLIDE_BACKGROUND_TYPE" val="topBottom"/>
  <p:tag name="KSO_WM_TEMPLATE_CATEGORY" val="custom"/>
  <p:tag name="KSO_WM_TEMPLATE_INDEX" val="20204359"/>
  <p:tag name="KSO_WM_UNIT_TYPE" val="i"/>
  <p:tag name="KSO_WM_UNIT_INDEX" val="3"/>
  <p:tag name="KSO_WM_UNIT_HIGHLIGHT" val="0"/>
  <p:tag name="KSO_WM_UNIT_COMPATIBLE" val="0"/>
  <p:tag name="KSO_WM_UNIT_DIAGRAM_ISNUMVISUAL" val="0"/>
  <p:tag name="KSO_WM_UNIT_DIAGRAM_ISREFERUNIT" val="0"/>
  <p:tag name="KSO_WM_DIAGRAM_GROUP_CODE" val="l1-2"/>
  <p:tag name="KSO_WM_UNIT_ID" val="custom20204359_9*i*3"/>
  <p:tag name="KSO_WM_UNIT_LAYERLEVEL" val="1"/>
  <p:tag name="KSO_WM_TAG_VERSION" val="1.0"/>
  <p:tag name="KSO_WM_BEAUTIFY_FLAG" val=""/>
  <p:tag name="KSO_WM_UNIT_USESOURCEFORMAT_APPLY" val="1"/>
</p:tagLst>
</file>

<file path=ppt/tags/tag196.xml><?xml version="1.0" encoding="utf-8"?>
<p:tagLst xmlns:p="http://schemas.openxmlformats.org/presentationml/2006/main">
  <p:tag name="KSO_WM_BEAUTIFY_FLAG" val="#wm#"/>
  <p:tag name="KSO_WM_TEMPLATE_SUBCATEGORY" val="0"/>
  <p:tag name="KSO_WM_SLIDE_ITEM_CNT" val="0"/>
  <p:tag name="KSO_WM_SLIDE_INDEX" val="8"/>
  <p:tag name="KSO_WM_TAG_VERSION" val="1.0"/>
  <p:tag name="KSO_WM_SLIDE_TYPE" val="text"/>
  <p:tag name="KSO_WM_SLIDE_SUBTYPE" val="pureTxt"/>
  <p:tag name="KSO_WM_SLIDE_SIZE" val="863*444"/>
  <p:tag name="KSO_WM_SLIDE_POSITION" val="47*47"/>
  <p:tag name="KSO_WM_SLIDE_LAYOUT" val="a_f"/>
  <p:tag name="KSO_WM_SLIDE_LAYOUT_CNT" val="1_1"/>
  <p:tag name="KSO_WM_TEMPLATE_MASTER_TYPE" val="1"/>
  <p:tag name="KSO_WM_TEMPLATE_COLOR_TYPE" val="1"/>
  <p:tag name="KSO_WM_TEMPLATE_CATEGORY" val="custom"/>
  <p:tag name="KSO_WM_TEMPLATE_INDEX" val="20204359"/>
  <p:tag name="KSO_WM_SLIDE_ID" val="custom20204359_8"/>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NOCLEAR" val="0"/>
  <p:tag name="KSO_WM_UNIT_VALUE" val="636"/>
  <p:tag name="KSO_WM_UNIT_TYPE" val="f"/>
  <p:tag name="KSO_WM_UNIT_INDEX" val="1"/>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13;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
  <p:tag name="KSO_WM_TEMPLATE_CATEGORY" val="custom"/>
  <p:tag name="KSO_WM_TEMPLATE_INDEX" val="20204359"/>
  <p:tag name="KSO_WM_UNIT_ID" val="custom20204359_8*f*1"/>
  <p:tag name="KSO_WM_UNIT_SUBTYPE" val="a"/>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PRESET_TEXT" val="单击此处添加大标题"/>
  <p:tag name="KSO_WM_UNIT_NOCLEAR" val="0"/>
  <p:tag name="KSO_WM_UNIT_VALUE" val="26"/>
  <p:tag name="KSO_WM_UNIT_TYPE" val="a"/>
  <p:tag name="KSO_WM_UNIT_INDEX" val="1"/>
  <p:tag name="KSO_WM_UNIT_BLOCK" val="0"/>
  <p:tag name="KSO_WM_TEMPLATE_CATEGORY" val="custom"/>
  <p:tag name="KSO_WM_TEMPLATE_INDEX" val="20204359"/>
  <p:tag name="KSO_WM_UNIT_ID" val="custom20204359_8*a*1"/>
  <p:tag name="KSO_WM_UNIT_ISNUMDGMTITLE" val="0"/>
</p:tagLst>
</file>

<file path=ppt/tags/tag199.xml><?xml version="1.0" encoding="utf-8"?>
<p:tagLst xmlns:p="http://schemas.openxmlformats.org/presentationml/2006/main">
  <p:tag name="KSO_WM_SLIDE_BACKGROUND_TYPE" val="topBottom"/>
  <p:tag name="KSO_WM_TEMPLATE_CATEGORY" val="custom"/>
  <p:tag name="KSO_WM_TEMPLATE_INDEX" val="20204359"/>
  <p:tag name="KSO_WM_UNIT_TYPE" val="i"/>
  <p:tag name="KSO_WM_UNIT_INDEX" val="2"/>
  <p:tag name="KSO_WM_UNIT_HIGHLIGHT" val="0"/>
  <p:tag name="KSO_WM_UNIT_COMPATIBLE" val="0"/>
  <p:tag name="KSO_WM_UNIT_DIAGRAM_ISNUMVISUAL" val="0"/>
  <p:tag name="KSO_WM_UNIT_DIAGRAM_ISREFERUNIT" val="0"/>
  <p:tag name="KSO_WM_DIAGRAM_GROUP_CODE" val="l1-2"/>
  <p:tag name="KSO_WM_UNIT_ID" val="custom20204359_9*i*2"/>
  <p:tag name="KSO_WM_UNIT_LAYERLEVEL" val="1"/>
  <p:tag name="KSO_WM_TAG_VERSION" val="1.0"/>
  <p:tag name="KSO_WM_BEAUTIFY_FLAG" val=""/>
  <p:tag name="KSO_WM_UNIT_USESOURCEFORMAT_APPLY" val="1"/>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SLIDE_BACKGROUND_TYPE" val="topBottom"/>
  <p:tag name="KSO_WM_TEMPLATE_CATEGORY" val="custom"/>
  <p:tag name="KSO_WM_TEMPLATE_INDEX" val="20204359"/>
  <p:tag name="KSO_WM_UNIT_TYPE" val="i"/>
  <p:tag name="KSO_WM_UNIT_INDEX" val="3"/>
  <p:tag name="KSO_WM_UNIT_HIGHLIGHT" val="0"/>
  <p:tag name="KSO_WM_UNIT_COMPATIBLE" val="0"/>
  <p:tag name="KSO_WM_UNIT_DIAGRAM_ISNUMVISUAL" val="0"/>
  <p:tag name="KSO_WM_UNIT_DIAGRAM_ISREFERUNIT" val="0"/>
  <p:tag name="KSO_WM_DIAGRAM_GROUP_CODE" val="l1-2"/>
  <p:tag name="KSO_WM_UNIT_ID" val="custom20204359_9*i*3"/>
  <p:tag name="KSO_WM_UNIT_LAYERLEVEL" val="1"/>
  <p:tag name="KSO_WM_TAG_VERSION" val="1.0"/>
  <p:tag name="KSO_WM_BEAUTIFY_FLAG" val=""/>
  <p:tag name="KSO_WM_UNIT_USESOURCEFORMAT_APPLY" val="1"/>
</p:tagLst>
</file>

<file path=ppt/tags/tag201.xml><?xml version="1.0" encoding="utf-8"?>
<p:tagLst xmlns:p="http://schemas.openxmlformats.org/presentationml/2006/main">
  <p:tag name="KSO_WM_BEAUTIFY_FLAG" val="#wm#"/>
  <p:tag name="KSO_WM_TEMPLATE_SUBCATEGORY" val="0"/>
  <p:tag name="KSO_WM_SLIDE_ITEM_CNT" val="0"/>
  <p:tag name="KSO_WM_SLIDE_INDEX" val="8"/>
  <p:tag name="KSO_WM_TAG_VERSION" val="1.0"/>
  <p:tag name="KSO_WM_SLIDE_TYPE" val="text"/>
  <p:tag name="KSO_WM_SLIDE_SUBTYPE" val="pureTxt"/>
  <p:tag name="KSO_WM_SLIDE_SIZE" val="863*444"/>
  <p:tag name="KSO_WM_SLIDE_POSITION" val="47*47"/>
  <p:tag name="KSO_WM_SLIDE_LAYOUT" val="a_f"/>
  <p:tag name="KSO_WM_SLIDE_LAYOUT_CNT" val="1_1"/>
  <p:tag name="KSO_WM_TEMPLATE_MASTER_TYPE" val="1"/>
  <p:tag name="KSO_WM_TEMPLATE_COLOR_TYPE" val="1"/>
  <p:tag name="KSO_WM_TEMPLATE_CATEGORY" val="custom"/>
  <p:tag name="KSO_WM_TEMPLATE_INDEX" val="20204359"/>
  <p:tag name="KSO_WM_SLIDE_ID" val="custom20204359_8"/>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NOCLEAR" val="0"/>
  <p:tag name="KSO_WM_UNIT_VALUE" val="636"/>
  <p:tag name="KSO_WM_UNIT_TYPE" val="f"/>
  <p:tag name="KSO_WM_UNIT_INDEX" val="1"/>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13;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
  <p:tag name="KSO_WM_TEMPLATE_CATEGORY" val="custom"/>
  <p:tag name="KSO_WM_TEMPLATE_INDEX" val="20204359"/>
  <p:tag name="KSO_WM_UNIT_ID" val="custom20204359_8*f*1"/>
  <p:tag name="KSO_WM_UNIT_SUBTYPE" val="a"/>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PRESET_TEXT" val="单击此处添加大标题"/>
  <p:tag name="KSO_WM_UNIT_NOCLEAR" val="0"/>
  <p:tag name="KSO_WM_UNIT_VALUE" val="26"/>
  <p:tag name="KSO_WM_UNIT_TYPE" val="a"/>
  <p:tag name="KSO_WM_UNIT_INDEX" val="1"/>
  <p:tag name="KSO_WM_UNIT_BLOCK" val="0"/>
  <p:tag name="KSO_WM_TEMPLATE_CATEGORY" val="custom"/>
  <p:tag name="KSO_WM_TEMPLATE_INDEX" val="20204359"/>
  <p:tag name="KSO_WM_UNIT_ID" val="custom20204359_8*a*1"/>
  <p:tag name="KSO_WM_UNIT_ISNUMDGMTITLE" val="0"/>
</p:tagLst>
</file>

<file path=ppt/tags/tag204.xml><?xml version="1.0" encoding="utf-8"?>
<p:tagLst xmlns:p="http://schemas.openxmlformats.org/presentationml/2006/main">
  <p:tag name="KSO_WM_SLIDE_BACKGROUND_TYPE" val="topBottom"/>
  <p:tag name="KSO_WM_TEMPLATE_CATEGORY" val="custom"/>
  <p:tag name="KSO_WM_TEMPLATE_INDEX" val="20204359"/>
  <p:tag name="KSO_WM_UNIT_TYPE" val="i"/>
  <p:tag name="KSO_WM_UNIT_INDEX" val="2"/>
  <p:tag name="KSO_WM_UNIT_HIGHLIGHT" val="0"/>
  <p:tag name="KSO_WM_UNIT_COMPATIBLE" val="0"/>
  <p:tag name="KSO_WM_UNIT_DIAGRAM_ISNUMVISUAL" val="0"/>
  <p:tag name="KSO_WM_UNIT_DIAGRAM_ISREFERUNIT" val="0"/>
  <p:tag name="KSO_WM_DIAGRAM_GROUP_CODE" val="l1-2"/>
  <p:tag name="KSO_WM_UNIT_ID" val="custom20204359_9*i*2"/>
  <p:tag name="KSO_WM_UNIT_LAYERLEVEL" val="1"/>
  <p:tag name="KSO_WM_TAG_VERSION" val="1.0"/>
  <p:tag name="KSO_WM_BEAUTIFY_FLAG" val=""/>
  <p:tag name="KSO_WM_UNIT_USESOURCEFORMAT_APPLY" val="1"/>
</p:tagLst>
</file>

<file path=ppt/tags/tag205.xml><?xml version="1.0" encoding="utf-8"?>
<p:tagLst xmlns:p="http://schemas.openxmlformats.org/presentationml/2006/main">
  <p:tag name="KSO_WM_SLIDE_BACKGROUND_TYPE" val="topBottom"/>
  <p:tag name="KSO_WM_TEMPLATE_CATEGORY" val="custom"/>
  <p:tag name="KSO_WM_TEMPLATE_INDEX" val="20204359"/>
  <p:tag name="KSO_WM_UNIT_TYPE" val="i"/>
  <p:tag name="KSO_WM_UNIT_INDEX" val="3"/>
  <p:tag name="KSO_WM_UNIT_HIGHLIGHT" val="0"/>
  <p:tag name="KSO_WM_UNIT_COMPATIBLE" val="0"/>
  <p:tag name="KSO_WM_UNIT_DIAGRAM_ISNUMVISUAL" val="0"/>
  <p:tag name="KSO_WM_UNIT_DIAGRAM_ISREFERUNIT" val="0"/>
  <p:tag name="KSO_WM_DIAGRAM_GROUP_CODE" val="l1-2"/>
  <p:tag name="KSO_WM_UNIT_ID" val="custom20204359_9*i*3"/>
  <p:tag name="KSO_WM_UNIT_LAYERLEVEL" val="1"/>
  <p:tag name="KSO_WM_TAG_VERSION" val="1.0"/>
  <p:tag name="KSO_WM_BEAUTIFY_FLAG" val=""/>
  <p:tag name="KSO_WM_UNIT_USESOURCEFORMAT_APPLY" val="1"/>
</p:tagLst>
</file>

<file path=ppt/tags/tag206.xml><?xml version="1.0" encoding="utf-8"?>
<p:tagLst xmlns:p="http://schemas.openxmlformats.org/presentationml/2006/main">
  <p:tag name="KSO_WM_BEAUTIFY_FLAG" val="#wm#"/>
  <p:tag name="KSO_WM_TEMPLATE_SUBCATEGORY" val="0"/>
  <p:tag name="KSO_WM_SLIDE_ITEM_CNT" val="0"/>
  <p:tag name="KSO_WM_SLIDE_INDEX" val="8"/>
  <p:tag name="KSO_WM_TAG_VERSION" val="1.0"/>
  <p:tag name="KSO_WM_SLIDE_TYPE" val="text"/>
  <p:tag name="KSO_WM_SLIDE_SUBTYPE" val="pureTxt"/>
  <p:tag name="KSO_WM_SLIDE_SIZE" val="863*444"/>
  <p:tag name="KSO_WM_SLIDE_POSITION" val="47*47"/>
  <p:tag name="KSO_WM_SLIDE_LAYOUT" val="a_f"/>
  <p:tag name="KSO_WM_SLIDE_LAYOUT_CNT" val="1_1"/>
  <p:tag name="KSO_WM_TEMPLATE_MASTER_TYPE" val="1"/>
  <p:tag name="KSO_WM_TEMPLATE_COLOR_TYPE" val="1"/>
  <p:tag name="KSO_WM_TEMPLATE_CATEGORY" val="custom"/>
  <p:tag name="KSO_WM_TEMPLATE_INDEX" val="20204359"/>
  <p:tag name="KSO_WM_SLIDE_ID" val="custom20204359_8"/>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PRESET_TEXT" val="单击此处添加大标题"/>
  <p:tag name="KSO_WM_UNIT_NOCLEAR" val="0"/>
  <p:tag name="KSO_WM_UNIT_VALUE" val="26"/>
  <p:tag name="KSO_WM_UNIT_TYPE" val="a"/>
  <p:tag name="KSO_WM_UNIT_INDEX" val="1"/>
  <p:tag name="KSO_WM_UNIT_BLOCK" val="0"/>
  <p:tag name="KSO_WM_TEMPLATE_CATEGORY" val="custom"/>
  <p:tag name="KSO_WM_TEMPLATE_INDEX" val="20204359"/>
  <p:tag name="KSO_WM_UNIT_ID" val="custom20204359_8*a*1"/>
  <p:tag name="KSO_WM_UNIT_ISNUMDGMTITLE" val="0"/>
</p:tagLst>
</file>

<file path=ppt/tags/tag208.xml><?xml version="1.0" encoding="utf-8"?>
<p:tagLst xmlns:p="http://schemas.openxmlformats.org/presentationml/2006/main">
  <p:tag name="KSO_WM_SLIDE_BACKGROUND_TYPE" val="topBottom"/>
  <p:tag name="KSO_WM_TEMPLATE_CATEGORY" val="custom"/>
  <p:tag name="KSO_WM_TEMPLATE_INDEX" val="20204359"/>
  <p:tag name="KSO_WM_UNIT_TYPE" val="i"/>
  <p:tag name="KSO_WM_UNIT_INDEX" val="2"/>
  <p:tag name="KSO_WM_UNIT_HIGHLIGHT" val="0"/>
  <p:tag name="KSO_WM_UNIT_COMPATIBLE" val="0"/>
  <p:tag name="KSO_WM_UNIT_DIAGRAM_ISNUMVISUAL" val="0"/>
  <p:tag name="KSO_WM_UNIT_DIAGRAM_ISREFERUNIT" val="0"/>
  <p:tag name="KSO_WM_DIAGRAM_GROUP_CODE" val="l1-2"/>
  <p:tag name="KSO_WM_UNIT_ID" val="custom20204359_9*i*2"/>
  <p:tag name="KSO_WM_UNIT_LAYERLEVEL" val="1"/>
  <p:tag name="KSO_WM_TAG_VERSION" val="1.0"/>
  <p:tag name="KSO_WM_BEAUTIFY_FLAG" val=""/>
  <p:tag name="KSO_WM_UNIT_USESOURCEFORMAT_APPLY" val="1"/>
</p:tagLst>
</file>

<file path=ppt/tags/tag209.xml><?xml version="1.0" encoding="utf-8"?>
<p:tagLst xmlns:p="http://schemas.openxmlformats.org/presentationml/2006/main">
  <p:tag name="KSO_WM_SLIDE_BACKGROUND_TYPE" val="topBottom"/>
  <p:tag name="KSO_WM_TEMPLATE_CATEGORY" val="custom"/>
  <p:tag name="KSO_WM_TEMPLATE_INDEX" val="20204359"/>
  <p:tag name="KSO_WM_UNIT_TYPE" val="i"/>
  <p:tag name="KSO_WM_UNIT_INDEX" val="3"/>
  <p:tag name="KSO_WM_UNIT_HIGHLIGHT" val="0"/>
  <p:tag name="KSO_WM_UNIT_COMPATIBLE" val="0"/>
  <p:tag name="KSO_WM_UNIT_DIAGRAM_ISNUMVISUAL" val="0"/>
  <p:tag name="KSO_WM_UNIT_DIAGRAM_ISREFERUNIT" val="0"/>
  <p:tag name="KSO_WM_DIAGRAM_GROUP_CODE" val="l1-2"/>
  <p:tag name="KSO_WM_UNIT_ID" val="custom20204359_9*i*3"/>
  <p:tag name="KSO_WM_UNIT_LAYERLEVEL" val="1"/>
  <p:tag name="KSO_WM_TAG_VERSION" val="1.0"/>
  <p:tag name="KSO_WM_BEAUTIFY_FLAG" val=""/>
  <p:tag name="KSO_WM_UNIT_USESOURCEFORMAT_APPLY"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wm#"/>
  <p:tag name="KSO_WM_TEMPLATE_SUBCATEGORY" val="0"/>
  <p:tag name="KSO_WM_SLIDE_ITEM_CNT" val="0"/>
  <p:tag name="KSO_WM_SLIDE_INDEX" val="8"/>
  <p:tag name="KSO_WM_TAG_VERSION" val="1.0"/>
  <p:tag name="KSO_WM_SLIDE_TYPE" val="text"/>
  <p:tag name="KSO_WM_SLIDE_SUBTYPE" val="pureTxt"/>
  <p:tag name="KSO_WM_SLIDE_SIZE" val="863*444"/>
  <p:tag name="KSO_WM_SLIDE_POSITION" val="47*47"/>
  <p:tag name="KSO_WM_SLIDE_LAYOUT" val="a_f"/>
  <p:tag name="KSO_WM_SLIDE_LAYOUT_CNT" val="1_1"/>
  <p:tag name="KSO_WM_TEMPLATE_MASTER_TYPE" val="1"/>
  <p:tag name="KSO_WM_TEMPLATE_COLOR_TYPE" val="1"/>
  <p:tag name="KSO_WM_TEMPLATE_CATEGORY" val="custom"/>
  <p:tag name="KSO_WM_TEMPLATE_INDEX" val="20204359"/>
  <p:tag name="KSO_WM_SLIDE_ID" val="custom20204359_8"/>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PRESET_TEXT" val="单击此处添加大标题"/>
  <p:tag name="KSO_WM_UNIT_NOCLEAR" val="0"/>
  <p:tag name="KSO_WM_UNIT_VALUE" val="26"/>
  <p:tag name="KSO_WM_UNIT_TYPE" val="a"/>
  <p:tag name="KSO_WM_UNIT_INDEX" val="1"/>
  <p:tag name="KSO_WM_UNIT_BLOCK" val="0"/>
  <p:tag name="KSO_WM_TEMPLATE_CATEGORY" val="custom"/>
  <p:tag name="KSO_WM_TEMPLATE_INDEX" val="20204359"/>
  <p:tag name="KSO_WM_UNIT_ID" val="custom20204359_8*a*1"/>
  <p:tag name="KSO_WM_UNIT_ISNUMDGMTITLE" val="0"/>
</p:tagLst>
</file>

<file path=ppt/tags/tag214.xml><?xml version="1.0" encoding="utf-8"?>
<p:tagLst xmlns:p="http://schemas.openxmlformats.org/presentationml/2006/main">
  <p:tag name="KSO_WM_SLIDE_BACKGROUND_TYPE" val="topBottom"/>
  <p:tag name="KSO_WM_TEMPLATE_CATEGORY" val="custom"/>
  <p:tag name="KSO_WM_TEMPLATE_INDEX" val="20204359"/>
  <p:tag name="KSO_WM_UNIT_TYPE" val="i"/>
  <p:tag name="KSO_WM_UNIT_INDEX" val="2"/>
  <p:tag name="KSO_WM_UNIT_HIGHLIGHT" val="0"/>
  <p:tag name="KSO_WM_UNIT_COMPATIBLE" val="0"/>
  <p:tag name="KSO_WM_UNIT_DIAGRAM_ISNUMVISUAL" val="0"/>
  <p:tag name="KSO_WM_UNIT_DIAGRAM_ISREFERUNIT" val="0"/>
  <p:tag name="KSO_WM_DIAGRAM_GROUP_CODE" val="l1-2"/>
  <p:tag name="KSO_WM_UNIT_ID" val="custom20204359_9*i*2"/>
  <p:tag name="KSO_WM_UNIT_LAYERLEVEL" val="1"/>
  <p:tag name="KSO_WM_TAG_VERSION" val="1.0"/>
  <p:tag name="KSO_WM_BEAUTIFY_FLAG" val=""/>
  <p:tag name="KSO_WM_UNIT_USESOURCEFORMAT_APPLY" val="1"/>
</p:tagLst>
</file>

<file path=ppt/tags/tag215.xml><?xml version="1.0" encoding="utf-8"?>
<p:tagLst xmlns:p="http://schemas.openxmlformats.org/presentationml/2006/main">
  <p:tag name="KSO_WM_SLIDE_BACKGROUND_TYPE" val="topBottom"/>
  <p:tag name="KSO_WM_TEMPLATE_CATEGORY" val="custom"/>
  <p:tag name="KSO_WM_TEMPLATE_INDEX" val="20204359"/>
  <p:tag name="KSO_WM_UNIT_TYPE" val="i"/>
  <p:tag name="KSO_WM_UNIT_INDEX" val="3"/>
  <p:tag name="KSO_WM_UNIT_HIGHLIGHT" val="0"/>
  <p:tag name="KSO_WM_UNIT_COMPATIBLE" val="0"/>
  <p:tag name="KSO_WM_UNIT_DIAGRAM_ISNUMVISUAL" val="0"/>
  <p:tag name="KSO_WM_UNIT_DIAGRAM_ISREFERUNIT" val="0"/>
  <p:tag name="KSO_WM_DIAGRAM_GROUP_CODE" val="l1-2"/>
  <p:tag name="KSO_WM_UNIT_ID" val="custom20204359_9*i*3"/>
  <p:tag name="KSO_WM_UNIT_LAYERLEVEL" val="1"/>
  <p:tag name="KSO_WM_TAG_VERSION" val="1.0"/>
  <p:tag name="KSO_WM_BEAUTIFY_FLAG" val=""/>
  <p:tag name="KSO_WM_UNIT_USESOURCEFORMAT_APPLY" val="1"/>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wm#"/>
  <p:tag name="KSO_WM_TEMPLATE_SUBCATEGORY" val="0"/>
  <p:tag name="KSO_WM_SLIDE_ITEM_CNT" val="0"/>
  <p:tag name="KSO_WM_SLIDE_INDEX" val="8"/>
  <p:tag name="KSO_WM_TAG_VERSION" val="1.0"/>
  <p:tag name="KSO_WM_SLIDE_TYPE" val="text"/>
  <p:tag name="KSO_WM_SLIDE_SUBTYPE" val="pureTxt"/>
  <p:tag name="KSO_WM_SLIDE_SIZE" val="863*444"/>
  <p:tag name="KSO_WM_SLIDE_POSITION" val="47*47"/>
  <p:tag name="KSO_WM_SLIDE_LAYOUT" val="a_f"/>
  <p:tag name="KSO_WM_SLIDE_LAYOUT_CNT" val="1_1"/>
  <p:tag name="KSO_WM_TEMPLATE_MASTER_TYPE" val="1"/>
  <p:tag name="KSO_WM_TEMPLATE_COLOR_TYPE" val="1"/>
  <p:tag name="KSO_WM_TEMPLATE_CATEGORY" val="custom"/>
  <p:tag name="KSO_WM_TEMPLATE_INDEX" val="20204359"/>
  <p:tag name="KSO_WM_SLIDE_ID" val="custom20204359_8"/>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1"/>
  <p:tag name="KSO_WM_UNIT_VALUE" val="10"/>
  <p:tag name="KSO_WM_UNIT_TYPE" val="a"/>
  <p:tag name="KSO_WM_UNIT_INDEX" val="1"/>
  <p:tag name="KSO_WM_UNIT_PRESET_TEXT" val="谢谢观看"/>
  <p:tag name="KSO_WM_TEMPLATE_CATEGORY" val="custom"/>
  <p:tag name="KSO_WM_TEMPLATE_INDEX" val="20204359"/>
  <p:tag name="KSO_WM_UNIT_ID" val="custom20204359_43*a*1"/>
  <p:tag name="KSO_WM_UNIT_ISNUMDGMTITLE" val="0"/>
</p:tagLst>
</file>

<file path=ppt/tags/tag219.xml><?xml version="1.0" encoding="utf-8"?>
<p:tagLst xmlns:p="http://schemas.openxmlformats.org/presentationml/2006/main">
  <p:tag name="KSO_WM_BEAUTIFY_FLAG" val="#wm#"/>
  <p:tag name="KSO_WM_TEMPLATE_SUBCATEGORY" val="0"/>
  <p:tag name="KSO_WM_SLIDE_TYPE" val="endPage"/>
  <p:tag name="KSO_WM_SLIDE_SUBTYPE" val="pureTxt"/>
  <p:tag name="KSO_WM_SLIDE_ITEM_CNT" val="0"/>
  <p:tag name="KSO_WM_SLIDE_INDEX" val="43"/>
  <p:tag name="KSO_WM_TAG_VERSION" val="1.0"/>
  <p:tag name="KSO_WM_SLIDE_LAYOUT" val="a_b"/>
  <p:tag name="KSO_WM_SLIDE_LAYOUT_CNT" val="1_1"/>
  <p:tag name="KSO_WM_TEMPLATE_MASTER_TYPE" val="1"/>
  <p:tag name="KSO_WM_TEMPLATE_COLOR_TYPE" val="1"/>
  <p:tag name="KSO_WM_TEMPLATE_CATEGORY" val="custom"/>
  <p:tag name="KSO_WM_TEMPLATE_INDEX" val="20204359"/>
  <p:tag name="KSO_WM_SLIDE_ID" val="custom20204359_43"/>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COMMONDATA" val="eyJoZGlkIjoiMTkwMGU0OTMwMTc1ZTYyY2VjYTY4N2Q1OWJkY2IzNTYifQ=="/>
  <p:tag name="KSO_WPP_MARK_KEY" val="9f0b16db-3b36-460b-bebd-5bb5a8847f9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1.xml><?xml version="1.0" encoding="utf-8"?>
<p:tagLst xmlns:p="http://schemas.openxmlformats.org/presentationml/2006/main">
  <p:tag name="KSO_WM_UNIT_TYPE" val="i"/>
  <p:tag name="KSO_WM_UNIT_SUBTYPE" val="h"/>
  <p:tag name="KSO_WM_SLIDE_BACKGROUND_TYPE" val="frame"/>
  <p:tag name="KSO_WM_SLIDE_BK_DARK_LIGHT" val="2"/>
  <p:tag name="KSO_WM_UNIT_HIGHLIGHT" val="0"/>
  <p:tag name="KSO_WM_UNIT_COMPATIBLE" val="0"/>
  <p:tag name="KSO_WM_UNIT_DIAGRAM_ISNUMVISUAL" val="0"/>
  <p:tag name="KSO_WM_UNIT_DIAGRAM_ISREFERUNIT" val="0"/>
  <p:tag name="KSO_WM_UNIT_INDEX" val="1"/>
  <p:tag name="KSO_WM_UNIT_ID" val="_13*i*1"/>
  <p:tag name="KSO_WM_UNIT_BK_DARK_LIGHT" val="2"/>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9.xml><?xml version="1.0" encoding="utf-8"?>
<p:tagLst xmlns:p="http://schemas.openxmlformats.org/presentationml/2006/main">
  <p:tag name="KSO_WM_UNIT_TYPE" val="i"/>
  <p:tag name="KSO_WM_UNIT_SUBTYPE" val="h"/>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NDEX" val="1"/>
  <p:tag name="KSO_WM_UNIT_ID" val="_14*i*1"/>
  <p:tag name="KSO_WM_UNIT_BK_DARK_LIGHT" val="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7.xml><?xml version="1.0" encoding="utf-8"?>
<p:tagLst xmlns:p="http://schemas.openxmlformats.org/presentationml/2006/main">
  <p:tag name="KSO_WM_UNIT_TYPE" val="i"/>
  <p:tag name="KSO_WM_UNIT_SUBTYPE" val="h"/>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NDEX" val="1"/>
  <p:tag name="KSO_WM_UNIT_ID" val="_15*i*1"/>
  <p:tag name="KSO_WM_UNIT_BK_DARK_LIGHT" val="2"/>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50">
      <a:dk1>
        <a:srgbClr val="000000"/>
      </a:dk1>
      <a:lt1>
        <a:srgbClr val="FFFFFF"/>
      </a:lt1>
      <a:dk2>
        <a:srgbClr val="EAF1F6"/>
      </a:dk2>
      <a:lt2>
        <a:srgbClr val="FFFFFF"/>
      </a:lt2>
      <a:accent1>
        <a:srgbClr val="476BAB"/>
      </a:accent1>
      <a:accent2>
        <a:srgbClr val="267793"/>
      </a:accent2>
      <a:accent3>
        <a:srgbClr val="2E7861"/>
      </a:accent3>
      <a:accent4>
        <a:srgbClr val="53703E"/>
      </a:accent4>
      <a:accent5>
        <a:srgbClr val="866134"/>
      </a:accent5>
      <a:accent6>
        <a:srgbClr val="AB5345"/>
      </a:accent6>
      <a:hlink>
        <a:srgbClr val="0563C1"/>
      </a:hlink>
      <a:folHlink>
        <a:srgbClr val="954E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1716</Words>
  <Application>WPS 演示</Application>
  <PresentationFormat>宽屏</PresentationFormat>
  <Paragraphs>75</Paragraphs>
  <Slides>16</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16</vt:i4>
      </vt:variant>
    </vt:vector>
  </HeadingPairs>
  <TitlesOfParts>
    <vt:vector size="27" baseType="lpstr">
      <vt:lpstr>Arial</vt:lpstr>
      <vt:lpstr>宋体</vt:lpstr>
      <vt:lpstr>Wingdings</vt:lpstr>
      <vt:lpstr>微软雅黑</vt:lpstr>
      <vt:lpstr>汉仪旗黑-85S</vt:lpstr>
      <vt:lpstr>黑体</vt:lpstr>
      <vt:lpstr>Arial Unicode MS</vt:lpstr>
      <vt:lpstr>Calibri</vt:lpstr>
      <vt:lpstr>Segoe UI</vt:lpstr>
      <vt:lpstr>Office 主题</vt:lpstr>
      <vt:lpstr>1_Office 主题​​</vt:lpstr>
      <vt:lpstr>分级诊疗相关政策解读</vt:lpstr>
      <vt:lpstr>PowerPoint 演示文稿</vt:lpstr>
      <vt:lpstr>    关于完善分级诊疗医疗保险相关政策的通知（衢医保联发〔2023〕11号）</vt:lpstr>
      <vt:lpstr>PowerPoint 演示文稿</vt:lpstr>
      <vt:lpstr>PowerPoint 演示文稿</vt:lpstr>
      <vt:lpstr>PowerPoint 演示文稿</vt:lpstr>
      <vt:lpstr>PowerPoint 演示文稿</vt:lpstr>
      <vt:lpstr>PowerPoint 演示文稿</vt:lpstr>
      <vt:lpstr>    关于完善分级诊疗医疗保险相关政策的通知（衢医保联发〔2023〕11号）</vt:lpstr>
      <vt:lpstr>PowerPoint 演示文稿</vt:lpstr>
      <vt:lpstr>PowerPoint 演示文稿</vt:lpstr>
      <vt:lpstr>PowerPoint 演示文稿</vt:lpstr>
      <vt:lpstr>PowerPoint 演示文稿</vt:lpstr>
      <vt:lpstr>PowerPoint 演示文稿</vt:lpstr>
      <vt:lpstr>PowerPoint 演示文稿</vt:lpstr>
      <vt:lpstr>分级诊疗相关政策解读</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DELL</dc:creator>
  <cp:lastModifiedBy>林</cp:lastModifiedBy>
  <cp:revision>17</cp:revision>
  <dcterms:created xsi:type="dcterms:W3CDTF">2023-06-13T08:43:00Z</dcterms:created>
  <dcterms:modified xsi:type="dcterms:W3CDTF">2023-06-14T05:59:13Z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0D03BDD881414DA08F9FBB044DEE8767_12</vt:lpwstr>
  </property>
  <property fmtid="{D5CDD505-2E9C-101B-9397-08002B2CF9AE}" pid="3" name="KSOProductBuildVer">
    <vt:lpwstr>2052-11.1.0.14036</vt:lpwstr>
  </property>
</Properties>
</file>